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62"/>
  </p:notesMasterIdLst>
  <p:handoutMasterIdLst>
    <p:handoutMasterId r:id="rId63"/>
  </p:handoutMasterIdLst>
  <p:sldIdLst>
    <p:sldId id="440" r:id="rId6"/>
    <p:sldId id="527" r:id="rId7"/>
    <p:sldId id="580" r:id="rId8"/>
    <p:sldId id="525" r:id="rId9"/>
    <p:sldId id="576" r:id="rId10"/>
    <p:sldId id="524" r:id="rId11"/>
    <p:sldId id="526" r:id="rId12"/>
    <p:sldId id="528" r:id="rId13"/>
    <p:sldId id="568" r:id="rId14"/>
    <p:sldId id="529" r:id="rId15"/>
    <p:sldId id="539" r:id="rId16"/>
    <p:sldId id="577" r:id="rId17"/>
    <p:sldId id="582" r:id="rId18"/>
    <p:sldId id="541" r:id="rId19"/>
    <p:sldId id="542" r:id="rId20"/>
    <p:sldId id="569" r:id="rId21"/>
    <p:sldId id="531" r:id="rId22"/>
    <p:sldId id="543" r:id="rId23"/>
    <p:sldId id="547" r:id="rId24"/>
    <p:sldId id="545" r:id="rId25"/>
    <p:sldId id="546" r:id="rId26"/>
    <p:sldId id="544" r:id="rId27"/>
    <p:sldId id="581" r:id="rId28"/>
    <p:sldId id="530" r:id="rId29"/>
    <p:sldId id="548" r:id="rId30"/>
    <p:sldId id="552" r:id="rId31"/>
    <p:sldId id="553" r:id="rId32"/>
    <p:sldId id="549" r:id="rId33"/>
    <p:sldId id="550" r:id="rId34"/>
    <p:sldId id="551" r:id="rId35"/>
    <p:sldId id="571" r:id="rId36"/>
    <p:sldId id="537" r:id="rId37"/>
    <p:sldId id="532" r:id="rId38"/>
    <p:sldId id="554" r:id="rId39"/>
    <p:sldId id="555" r:id="rId40"/>
    <p:sldId id="557" r:id="rId41"/>
    <p:sldId id="558" r:id="rId42"/>
    <p:sldId id="556" r:id="rId43"/>
    <p:sldId id="572" r:id="rId44"/>
    <p:sldId id="533" r:id="rId45"/>
    <p:sldId id="559" r:id="rId46"/>
    <p:sldId id="560" r:id="rId47"/>
    <p:sldId id="561" r:id="rId48"/>
    <p:sldId id="562" r:id="rId49"/>
    <p:sldId id="573" r:id="rId50"/>
    <p:sldId id="534" r:id="rId51"/>
    <p:sldId id="566" r:id="rId52"/>
    <p:sldId id="563" r:id="rId53"/>
    <p:sldId id="567" r:id="rId54"/>
    <p:sldId id="564" r:id="rId55"/>
    <p:sldId id="565" r:id="rId56"/>
    <p:sldId id="574" r:id="rId57"/>
    <p:sldId id="535" r:id="rId58"/>
    <p:sldId id="536" r:id="rId59"/>
    <p:sldId id="439" r:id="rId60"/>
    <p:sldId id="490" r:id="rId6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the Webinar" id="{B709C241-4992-4091-8B47-98D74F15E949}">
          <p14:sldIdLst>
            <p14:sldId id="440"/>
            <p14:sldId id="527"/>
            <p14:sldId id="580"/>
            <p14:sldId id="525"/>
            <p14:sldId id="576"/>
          </p14:sldIdLst>
        </p14:section>
        <p14:section name="What Is SharePoint?" id="{D00E078B-F330-4875-9CB3-004FDCB736DD}">
          <p14:sldIdLst>
            <p14:sldId id="524"/>
            <p14:sldId id="526"/>
            <p14:sldId id="528"/>
            <p14:sldId id="568"/>
          </p14:sldIdLst>
        </p14:section>
        <p14:section name="Site Collections" id="{BB93332A-71F2-43A8-93C9-A8FDEC7EC612}">
          <p14:sldIdLst>
            <p14:sldId id="529"/>
            <p14:sldId id="539"/>
            <p14:sldId id="577"/>
            <p14:sldId id="582"/>
            <p14:sldId id="541"/>
            <p14:sldId id="542"/>
            <p14:sldId id="569"/>
          </p14:sldIdLst>
        </p14:section>
        <p14:section name="Navigational Elements" id="{3A13300E-A4BA-44CE-9A97-80C6BE93061C}">
          <p14:sldIdLst>
            <p14:sldId id="531"/>
            <p14:sldId id="543"/>
            <p14:sldId id="547"/>
            <p14:sldId id="545"/>
            <p14:sldId id="546"/>
            <p14:sldId id="544"/>
            <p14:sldId id="581"/>
          </p14:sldIdLst>
        </p14:section>
        <p14:section name="Site Components" id="{F84157A0-4C28-4B37-B07F-C85C20475525}">
          <p14:sldIdLst>
            <p14:sldId id="530"/>
            <p14:sldId id="548"/>
            <p14:sldId id="552"/>
            <p14:sldId id="553"/>
            <p14:sldId id="549"/>
            <p14:sldId id="550"/>
            <p14:sldId id="551"/>
            <p14:sldId id="571"/>
          </p14:sldIdLst>
        </p14:section>
        <p14:section name="Break Time" id="{03009A87-C47C-45D7-B3BC-478C7E18732A}">
          <p14:sldIdLst>
            <p14:sldId id="537"/>
          </p14:sldIdLst>
        </p14:section>
        <p14:section name="Working with Sites" id="{A2707F9F-A66A-46D2-89F4-B1350017BE3C}">
          <p14:sldIdLst>
            <p14:sldId id="532"/>
            <p14:sldId id="554"/>
            <p14:sldId id="555"/>
            <p14:sldId id="557"/>
            <p14:sldId id="558"/>
            <p14:sldId id="556"/>
            <p14:sldId id="572"/>
          </p14:sldIdLst>
        </p14:section>
        <p14:section name="Simple Permissions" id="{A38594BB-495A-4BAB-9024-0C2405D16009}">
          <p14:sldIdLst>
            <p14:sldId id="533"/>
            <p14:sldId id="559"/>
            <p14:sldId id="560"/>
            <p14:sldId id="561"/>
            <p14:sldId id="562"/>
            <p14:sldId id="573"/>
          </p14:sldIdLst>
        </p14:section>
        <p14:section name="Easy Office Integrations" id="{2D442074-6D17-4818-B7B2-722E7DDB26C6}">
          <p14:sldIdLst>
            <p14:sldId id="534"/>
            <p14:sldId id="566"/>
            <p14:sldId id="563"/>
            <p14:sldId id="567"/>
            <p14:sldId id="564"/>
            <p14:sldId id="565"/>
            <p14:sldId id="574"/>
          </p14:sldIdLst>
        </p14:section>
        <p14:section name="Take the Quiz" id="{59BB3A98-0912-4B30-881E-9C1F358317CC}">
          <p14:sldIdLst>
            <p14:sldId id="535"/>
          </p14:sldIdLst>
        </p14:section>
        <p14:section name="Ending Credits" id="{6317758E-A0A1-4D71-B407-F1F1D018618E}">
          <p14:sldIdLst>
            <p14:sldId id="536"/>
            <p14:sldId id="439"/>
            <p14:sldId id="490"/>
          </p14:sldIdLst>
        </p14:section>
      </p14:sectionLst>
    </p:ext>
    <p:ext uri="{EFAFB233-063F-42B5-8137-9DF3F51BA10A}">
      <p15:sldGuideLst xmlns:p15="http://schemas.microsoft.com/office/powerpoint/2012/main">
        <p15:guide id="5" pos="2832" userDrawn="1">
          <p15:clr>
            <a:srgbClr val="A4A3A4"/>
          </p15:clr>
        </p15:guide>
        <p15:guide id="7" pos="5432">
          <p15:clr>
            <a:srgbClr val="A4A3A4"/>
          </p15:clr>
        </p15:guide>
        <p15:guide id="8" orient="horz" pos="1620">
          <p15:clr>
            <a:srgbClr val="A4A3A4"/>
          </p15:clr>
        </p15:guide>
        <p15:guide id="9" pos="2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tza Ruddy"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76D"/>
    <a:srgbClr val="080808"/>
    <a:srgbClr val="000000"/>
    <a:srgbClr val="D5D5DC"/>
    <a:srgbClr val="FFFFFF"/>
    <a:srgbClr val="063F34"/>
    <a:srgbClr val="19272C"/>
    <a:srgbClr val="97A5AB"/>
    <a:srgbClr val="23343A"/>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9829" autoAdjust="0"/>
  </p:normalViewPr>
  <p:slideViewPr>
    <p:cSldViewPr snapToGrid="0">
      <p:cViewPr varScale="1">
        <p:scale>
          <a:sx n="97" d="100"/>
          <a:sy n="97" d="100"/>
        </p:scale>
        <p:origin x="810" y="84"/>
      </p:cViewPr>
      <p:guideLst>
        <p:guide pos="2832"/>
        <p:guide pos="5432"/>
        <p:guide orient="horz" pos="1620"/>
        <p:guide pos="288"/>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69" d="100"/>
          <a:sy n="69" d="100"/>
        </p:scale>
        <p:origin x="13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pino, Maria I" userId="9ba2e692-70de-4ad9-959c-7ce23240d0dd" providerId="ADAL" clId="{D2560E61-08EA-448D-A611-DD9257F14105}"/>
    <pc:docChg chg="custSel modSld modMainMaster">
      <pc:chgData name="Espino, Maria I" userId="9ba2e692-70de-4ad9-959c-7ce23240d0dd" providerId="ADAL" clId="{D2560E61-08EA-448D-A611-DD9257F14105}" dt="2018-04-03T00:26:43.664" v="1072"/>
      <pc:docMkLst>
        <pc:docMk/>
      </pc:docMkLst>
      <pc:sldChg chg="modSp">
        <pc:chgData name="Espino, Maria I" userId="9ba2e692-70de-4ad9-959c-7ce23240d0dd" providerId="ADAL" clId="{D2560E61-08EA-448D-A611-DD9257F14105}" dt="2018-04-03T00:26:42.186" v="1037"/>
        <pc:sldMkLst>
          <pc:docMk/>
          <pc:sldMk cId="1129889778" sldId="439"/>
        </pc:sldMkLst>
        <pc:spChg chg="mod">
          <ac:chgData name="Espino, Maria I" userId="9ba2e692-70de-4ad9-959c-7ce23240d0dd" providerId="ADAL" clId="{D2560E61-08EA-448D-A611-DD9257F14105}" dt="2018-04-03T00:26:42.186" v="1037"/>
          <ac:spMkLst>
            <pc:docMk/>
            <pc:sldMk cId="1129889778" sldId="439"/>
            <ac:spMk id="2" creationId="{00000000-0000-0000-0000-000000000000}"/>
          </ac:spMkLst>
        </pc:spChg>
      </pc:sldChg>
      <pc:sldChg chg="modSp">
        <pc:chgData name="Espino, Maria I" userId="9ba2e692-70de-4ad9-959c-7ce23240d0dd" providerId="ADAL" clId="{D2560E61-08EA-448D-A611-DD9257F14105}" dt="2018-04-03T00:25:43.777" v="24"/>
        <pc:sldMkLst>
          <pc:docMk/>
          <pc:sldMk cId="4261846892" sldId="440"/>
        </pc:sldMkLst>
        <pc:spChg chg="mod">
          <ac:chgData name="Espino, Maria I" userId="9ba2e692-70de-4ad9-959c-7ce23240d0dd" providerId="ADAL" clId="{D2560E61-08EA-448D-A611-DD9257F14105}" dt="2018-04-03T00:25:43.777" v="24"/>
          <ac:spMkLst>
            <pc:docMk/>
            <pc:sldMk cId="4261846892" sldId="440"/>
            <ac:spMk id="17" creationId="{00000000-0000-0000-0000-000000000000}"/>
          </ac:spMkLst>
        </pc:spChg>
        <pc:spChg chg="mod">
          <ac:chgData name="Espino, Maria I" userId="9ba2e692-70de-4ad9-959c-7ce23240d0dd" providerId="ADAL" clId="{D2560E61-08EA-448D-A611-DD9257F14105}" dt="2018-04-03T00:25:43.560" v="19"/>
          <ac:spMkLst>
            <pc:docMk/>
            <pc:sldMk cId="4261846892" sldId="440"/>
            <ac:spMk id="20" creationId="{00000000-0000-0000-0000-000000000000}"/>
          </ac:spMkLst>
        </pc:spChg>
        <pc:spChg chg="mod">
          <ac:chgData name="Espino, Maria I" userId="9ba2e692-70de-4ad9-959c-7ce23240d0dd" providerId="ADAL" clId="{D2560E61-08EA-448D-A611-DD9257F14105}" dt="2018-04-03T00:25:43.342" v="14"/>
          <ac:spMkLst>
            <pc:docMk/>
            <pc:sldMk cId="4261846892" sldId="440"/>
            <ac:spMk id="34" creationId="{00000000-0000-0000-0000-000000000000}"/>
          </ac:spMkLst>
        </pc:spChg>
      </pc:sldChg>
      <pc:sldChg chg="modSp">
        <pc:chgData name="Espino, Maria I" userId="9ba2e692-70de-4ad9-959c-7ce23240d0dd" providerId="ADAL" clId="{D2560E61-08EA-448D-A611-DD9257F14105}" dt="2018-04-03T00:26:43.664" v="1072"/>
        <pc:sldMkLst>
          <pc:docMk/>
          <pc:sldMk cId="3401983161" sldId="490"/>
        </pc:sldMkLst>
        <pc:spChg chg="mod">
          <ac:chgData name="Espino, Maria I" userId="9ba2e692-70de-4ad9-959c-7ce23240d0dd" providerId="ADAL" clId="{D2560E61-08EA-448D-A611-DD9257F14105}" dt="2018-04-03T00:26:42.489" v="1042"/>
          <ac:spMkLst>
            <pc:docMk/>
            <pc:sldMk cId="3401983161" sldId="490"/>
            <ac:spMk id="2" creationId="{00000000-0000-0000-0000-000000000000}"/>
          </ac:spMkLst>
        </pc:spChg>
        <pc:spChg chg="mod">
          <ac:chgData name="Espino, Maria I" userId="9ba2e692-70de-4ad9-959c-7ce23240d0dd" providerId="ADAL" clId="{D2560E61-08EA-448D-A611-DD9257F14105}" dt="2018-04-03T00:26:42.688" v="1047"/>
          <ac:spMkLst>
            <pc:docMk/>
            <pc:sldMk cId="3401983161" sldId="490"/>
            <ac:spMk id="3" creationId="{00000000-0000-0000-0000-000000000000}"/>
          </ac:spMkLst>
        </pc:spChg>
        <pc:spChg chg="mod">
          <ac:chgData name="Espino, Maria I" userId="9ba2e692-70de-4ad9-959c-7ce23240d0dd" providerId="ADAL" clId="{D2560E61-08EA-448D-A611-DD9257F14105}" dt="2018-04-03T00:26:42.876" v="1052"/>
          <ac:spMkLst>
            <pc:docMk/>
            <pc:sldMk cId="3401983161" sldId="490"/>
            <ac:spMk id="4" creationId="{00000000-0000-0000-0000-000000000000}"/>
          </ac:spMkLst>
        </pc:spChg>
        <pc:spChg chg="mod">
          <ac:chgData name="Espino, Maria I" userId="9ba2e692-70de-4ad9-959c-7ce23240d0dd" providerId="ADAL" clId="{D2560E61-08EA-448D-A611-DD9257F14105}" dt="2018-04-03T00:26:43.072" v="1057"/>
          <ac:spMkLst>
            <pc:docMk/>
            <pc:sldMk cId="3401983161" sldId="490"/>
            <ac:spMk id="5" creationId="{00000000-0000-0000-0000-000000000000}"/>
          </ac:spMkLst>
        </pc:spChg>
        <pc:spChg chg="mod">
          <ac:chgData name="Espino, Maria I" userId="9ba2e692-70de-4ad9-959c-7ce23240d0dd" providerId="ADAL" clId="{D2560E61-08EA-448D-A611-DD9257F14105}" dt="2018-04-03T00:26:43.272" v="1062"/>
          <ac:spMkLst>
            <pc:docMk/>
            <pc:sldMk cId="3401983161" sldId="490"/>
            <ac:spMk id="6" creationId="{00000000-0000-0000-0000-000000000000}"/>
          </ac:spMkLst>
        </pc:spChg>
        <pc:spChg chg="mod">
          <ac:chgData name="Espino, Maria I" userId="9ba2e692-70de-4ad9-959c-7ce23240d0dd" providerId="ADAL" clId="{D2560E61-08EA-448D-A611-DD9257F14105}" dt="2018-04-03T00:26:43.456" v="1067"/>
          <ac:spMkLst>
            <pc:docMk/>
            <pc:sldMk cId="3401983161" sldId="490"/>
            <ac:spMk id="7" creationId="{00000000-0000-0000-0000-000000000000}"/>
          </ac:spMkLst>
        </pc:spChg>
        <pc:spChg chg="mod">
          <ac:chgData name="Espino, Maria I" userId="9ba2e692-70de-4ad9-959c-7ce23240d0dd" providerId="ADAL" clId="{D2560E61-08EA-448D-A611-DD9257F14105}" dt="2018-04-03T00:26:43.664" v="1072"/>
          <ac:spMkLst>
            <pc:docMk/>
            <pc:sldMk cId="3401983161" sldId="490"/>
            <ac:spMk id="8" creationId="{00000000-0000-0000-0000-000000000000}"/>
          </ac:spMkLst>
        </pc:spChg>
      </pc:sldChg>
      <pc:sldChg chg="modSp">
        <pc:chgData name="Espino, Maria I" userId="9ba2e692-70de-4ad9-959c-7ce23240d0dd" providerId="ADAL" clId="{D2560E61-08EA-448D-A611-DD9257F14105}" dt="2018-04-03T00:25:51.482" v="172" actId="208"/>
        <pc:sldMkLst>
          <pc:docMk/>
          <pc:sldMk cId="2846920370" sldId="524"/>
        </pc:sldMkLst>
        <pc:spChg chg="mod">
          <ac:chgData name="Espino, Maria I" userId="9ba2e692-70de-4ad9-959c-7ce23240d0dd" providerId="ADAL" clId="{D2560E61-08EA-448D-A611-DD9257F14105}" dt="2018-04-03T00:25:51.315" v="165" actId="208"/>
          <ac:spMkLst>
            <pc:docMk/>
            <pc:sldMk cId="2846920370" sldId="524"/>
            <ac:spMk id="2" creationId="{00000000-0000-0000-0000-000000000000}"/>
          </ac:spMkLst>
        </pc:spChg>
        <pc:spChg chg="mod">
          <ac:chgData name="Espino, Maria I" userId="9ba2e692-70de-4ad9-959c-7ce23240d0dd" providerId="ADAL" clId="{D2560E61-08EA-448D-A611-DD9257F14105}" dt="2018-04-03T00:25:51.482" v="172" actId="208"/>
          <ac:spMkLst>
            <pc:docMk/>
            <pc:sldMk cId="2846920370" sldId="524"/>
            <ac:spMk id="3" creationId="{DC5A7181-D06D-411D-BB5B-E994199874A8}"/>
          </ac:spMkLst>
        </pc:spChg>
      </pc:sldChg>
      <pc:sldChg chg="modSp">
        <pc:chgData name="Espino, Maria I" userId="9ba2e692-70de-4ad9-959c-7ce23240d0dd" providerId="ADAL" clId="{D2560E61-08EA-448D-A611-DD9257F14105}" dt="2018-04-03T00:25:48.687" v="108" actId="207"/>
        <pc:sldMkLst>
          <pc:docMk/>
          <pc:sldMk cId="2635720116" sldId="525"/>
        </pc:sldMkLst>
        <pc:spChg chg="mod">
          <ac:chgData name="Espino, Maria I" userId="9ba2e692-70de-4ad9-959c-7ce23240d0dd" providerId="ADAL" clId="{D2560E61-08EA-448D-A611-DD9257F14105}" dt="2018-04-03T00:25:47.034" v="59" actId="207"/>
          <ac:spMkLst>
            <pc:docMk/>
            <pc:sldMk cId="2635720116" sldId="525"/>
            <ac:spMk id="2" creationId="{A3D19CAD-EF61-4A44-A411-A77AAF694698}"/>
          </ac:spMkLst>
        </pc:spChg>
        <pc:spChg chg="mod">
          <ac:chgData name="Espino, Maria I" userId="9ba2e692-70de-4ad9-959c-7ce23240d0dd" providerId="ADAL" clId="{D2560E61-08EA-448D-A611-DD9257F14105}" dt="2018-04-03T00:25:47.259" v="66" actId="207"/>
          <ac:spMkLst>
            <pc:docMk/>
            <pc:sldMk cId="2635720116" sldId="525"/>
            <ac:spMk id="3" creationId="{AF103E98-C7C4-45CB-9AF4-1C8DF23E3252}"/>
          </ac:spMkLst>
        </pc:spChg>
        <pc:spChg chg="mod">
          <ac:chgData name="Espino, Maria I" userId="9ba2e692-70de-4ad9-959c-7ce23240d0dd" providerId="ADAL" clId="{D2560E61-08EA-448D-A611-DD9257F14105}" dt="2018-04-03T00:25:47.494" v="73" actId="207"/>
          <ac:spMkLst>
            <pc:docMk/>
            <pc:sldMk cId="2635720116" sldId="525"/>
            <ac:spMk id="5" creationId="{4EBC6C30-F6C6-4387-8B9B-AB802E4D51FD}"/>
          </ac:spMkLst>
        </pc:spChg>
        <pc:spChg chg="mod">
          <ac:chgData name="Espino, Maria I" userId="9ba2e692-70de-4ad9-959c-7ce23240d0dd" providerId="ADAL" clId="{D2560E61-08EA-448D-A611-DD9257F14105}" dt="2018-04-03T00:25:47.713" v="80" actId="207"/>
          <ac:spMkLst>
            <pc:docMk/>
            <pc:sldMk cId="2635720116" sldId="525"/>
            <ac:spMk id="6" creationId="{CB013777-C82B-4625-B1CF-9EDB1DC2D690}"/>
          </ac:spMkLst>
        </pc:spChg>
        <pc:spChg chg="mod">
          <ac:chgData name="Espino, Maria I" userId="9ba2e692-70de-4ad9-959c-7ce23240d0dd" providerId="ADAL" clId="{D2560E61-08EA-448D-A611-DD9257F14105}" dt="2018-04-03T00:25:47.936" v="87" actId="207"/>
          <ac:spMkLst>
            <pc:docMk/>
            <pc:sldMk cId="2635720116" sldId="525"/>
            <ac:spMk id="7" creationId="{3B0859F7-479A-4EC8-A3D7-C83018C05715}"/>
          </ac:spMkLst>
        </pc:spChg>
        <pc:spChg chg="mod">
          <ac:chgData name="Espino, Maria I" userId="9ba2e692-70de-4ad9-959c-7ce23240d0dd" providerId="ADAL" clId="{D2560E61-08EA-448D-A611-DD9257F14105}" dt="2018-04-03T00:25:48.313" v="94" actId="207"/>
          <ac:spMkLst>
            <pc:docMk/>
            <pc:sldMk cId="2635720116" sldId="525"/>
            <ac:spMk id="8" creationId="{DD328775-D17A-4B47-9BB3-2706F3841A7B}"/>
          </ac:spMkLst>
        </pc:spChg>
        <pc:spChg chg="mod">
          <ac:chgData name="Espino, Maria I" userId="9ba2e692-70de-4ad9-959c-7ce23240d0dd" providerId="ADAL" clId="{D2560E61-08EA-448D-A611-DD9257F14105}" dt="2018-04-03T00:25:48.473" v="101" actId="207"/>
          <ac:spMkLst>
            <pc:docMk/>
            <pc:sldMk cId="2635720116" sldId="525"/>
            <ac:spMk id="9" creationId="{ED97925B-D427-486B-9D7B-F4D1A3FD6A3A}"/>
          </ac:spMkLst>
        </pc:spChg>
        <pc:spChg chg="mod">
          <ac:chgData name="Espino, Maria I" userId="9ba2e692-70de-4ad9-959c-7ce23240d0dd" providerId="ADAL" clId="{D2560E61-08EA-448D-A611-DD9257F14105}" dt="2018-04-03T00:25:48.687" v="108" actId="207"/>
          <ac:spMkLst>
            <pc:docMk/>
            <pc:sldMk cId="2635720116" sldId="525"/>
            <ac:spMk id="13" creationId="{8505D172-5BC1-49A4-AB8F-DD69A7C171BB}"/>
          </ac:spMkLst>
        </pc:spChg>
      </pc:sldChg>
      <pc:sldChg chg="modSp">
        <pc:chgData name="Espino, Maria I" userId="9ba2e692-70de-4ad9-959c-7ce23240d0dd" providerId="ADAL" clId="{D2560E61-08EA-448D-A611-DD9257F14105}" dt="2018-04-03T00:25:52.078" v="182"/>
        <pc:sldMkLst>
          <pc:docMk/>
          <pc:sldMk cId="2054582757" sldId="526"/>
        </pc:sldMkLst>
        <pc:spChg chg="mod">
          <ac:chgData name="Espino, Maria I" userId="9ba2e692-70de-4ad9-959c-7ce23240d0dd" providerId="ADAL" clId="{D2560E61-08EA-448D-A611-DD9257F14105}" dt="2018-04-03T00:25:51.801" v="177"/>
          <ac:spMkLst>
            <pc:docMk/>
            <pc:sldMk cId="2054582757" sldId="526"/>
            <ac:spMk id="3" creationId="{52BED86C-77DA-4EF5-9693-37C9FDFE7F4A}"/>
          </ac:spMkLst>
        </pc:spChg>
        <pc:spChg chg="mod">
          <ac:chgData name="Espino, Maria I" userId="9ba2e692-70de-4ad9-959c-7ce23240d0dd" providerId="ADAL" clId="{D2560E61-08EA-448D-A611-DD9257F14105}" dt="2018-04-03T00:25:52.078" v="182"/>
          <ac:spMkLst>
            <pc:docMk/>
            <pc:sldMk cId="2054582757" sldId="526"/>
            <ac:spMk id="4" creationId="{73906D33-B120-48BD-90DB-5CFCBB2B8318}"/>
          </ac:spMkLst>
        </pc:spChg>
      </pc:sldChg>
      <pc:sldChg chg="modSp">
        <pc:chgData name="Espino, Maria I" userId="9ba2e692-70de-4ad9-959c-7ce23240d0dd" providerId="ADAL" clId="{D2560E61-08EA-448D-A611-DD9257F14105}" dt="2018-04-03T00:25:44.357" v="34"/>
        <pc:sldMkLst>
          <pc:docMk/>
          <pc:sldMk cId="479180578" sldId="527"/>
        </pc:sldMkLst>
        <pc:spChg chg="mod">
          <ac:chgData name="Espino, Maria I" userId="9ba2e692-70de-4ad9-959c-7ce23240d0dd" providerId="ADAL" clId="{D2560E61-08EA-448D-A611-DD9257F14105}" dt="2018-04-03T00:25:44.033" v="29"/>
          <ac:spMkLst>
            <pc:docMk/>
            <pc:sldMk cId="479180578" sldId="527"/>
            <ac:spMk id="4" creationId="{94EDD057-DF59-41E1-945D-5D3C3B1157A0}"/>
          </ac:spMkLst>
        </pc:spChg>
        <pc:spChg chg="mod">
          <ac:chgData name="Espino, Maria I" userId="9ba2e692-70de-4ad9-959c-7ce23240d0dd" providerId="ADAL" clId="{D2560E61-08EA-448D-A611-DD9257F14105}" dt="2018-04-03T00:25:44.357" v="34"/>
          <ac:spMkLst>
            <pc:docMk/>
            <pc:sldMk cId="479180578" sldId="527"/>
            <ac:spMk id="6" creationId="{3CB97786-D3CF-43BE-94AA-2531FD97F11D}"/>
          </ac:spMkLst>
        </pc:spChg>
      </pc:sldChg>
      <pc:sldChg chg="modSp">
        <pc:chgData name="Espino, Maria I" userId="9ba2e692-70de-4ad9-959c-7ce23240d0dd" providerId="ADAL" clId="{D2560E61-08EA-448D-A611-DD9257F14105}" dt="2018-04-03T00:25:52.982" v="197"/>
        <pc:sldMkLst>
          <pc:docMk/>
          <pc:sldMk cId="3608014220" sldId="528"/>
        </pc:sldMkLst>
        <pc:spChg chg="mod">
          <ac:chgData name="Espino, Maria I" userId="9ba2e692-70de-4ad9-959c-7ce23240d0dd" providerId="ADAL" clId="{D2560E61-08EA-448D-A611-DD9257F14105}" dt="2018-04-03T00:25:52.450" v="187"/>
          <ac:spMkLst>
            <pc:docMk/>
            <pc:sldMk cId="3608014220" sldId="528"/>
            <ac:spMk id="2" creationId="{78A01903-0802-4749-8EA8-3472F7974174}"/>
          </ac:spMkLst>
        </pc:spChg>
        <pc:spChg chg="mod">
          <ac:chgData name="Espino, Maria I" userId="9ba2e692-70de-4ad9-959c-7ce23240d0dd" providerId="ADAL" clId="{D2560E61-08EA-448D-A611-DD9257F14105}" dt="2018-04-03T00:25:52.665" v="192"/>
          <ac:spMkLst>
            <pc:docMk/>
            <pc:sldMk cId="3608014220" sldId="528"/>
            <ac:spMk id="3" creationId="{6F1E02C4-63DA-494A-8511-85C1C5E88123}"/>
          </ac:spMkLst>
        </pc:spChg>
        <pc:spChg chg="mod">
          <ac:chgData name="Espino, Maria I" userId="9ba2e692-70de-4ad9-959c-7ce23240d0dd" providerId="ADAL" clId="{D2560E61-08EA-448D-A611-DD9257F14105}" dt="2018-04-03T00:25:52.982" v="197"/>
          <ac:spMkLst>
            <pc:docMk/>
            <pc:sldMk cId="3608014220" sldId="528"/>
            <ac:spMk id="4" creationId="{B2E5E129-63D6-4DA2-87F3-8910C9C3F869}"/>
          </ac:spMkLst>
        </pc:spChg>
      </pc:sldChg>
      <pc:sldChg chg="modSp">
        <pc:chgData name="Espino, Maria I" userId="9ba2e692-70de-4ad9-959c-7ce23240d0dd" providerId="ADAL" clId="{D2560E61-08EA-448D-A611-DD9257F14105}" dt="2018-04-03T00:25:54.195" v="224" actId="208"/>
        <pc:sldMkLst>
          <pc:docMk/>
          <pc:sldMk cId="3031629302" sldId="529"/>
        </pc:sldMkLst>
        <pc:spChg chg="mod">
          <ac:chgData name="Espino, Maria I" userId="9ba2e692-70de-4ad9-959c-7ce23240d0dd" providerId="ADAL" clId="{D2560E61-08EA-448D-A611-DD9257F14105}" dt="2018-04-03T00:25:53.845" v="212" actId="208"/>
          <ac:spMkLst>
            <pc:docMk/>
            <pc:sldMk cId="3031629302" sldId="529"/>
            <ac:spMk id="2" creationId="{02633364-AA8E-4640-8364-4043B9A39E4C}"/>
          </ac:spMkLst>
        </pc:spChg>
        <pc:spChg chg="mod">
          <ac:chgData name="Espino, Maria I" userId="9ba2e692-70de-4ad9-959c-7ce23240d0dd" providerId="ADAL" clId="{D2560E61-08EA-448D-A611-DD9257F14105}" dt="2018-04-03T00:25:54.043" v="217" actId="208"/>
          <ac:spMkLst>
            <pc:docMk/>
            <pc:sldMk cId="3031629302" sldId="529"/>
            <ac:spMk id="4" creationId="{0FC5580D-65D4-4751-ABB2-95FB686FA81A}"/>
          </ac:spMkLst>
        </pc:spChg>
        <pc:spChg chg="mod">
          <ac:chgData name="Espino, Maria I" userId="9ba2e692-70de-4ad9-959c-7ce23240d0dd" providerId="ADAL" clId="{D2560E61-08EA-448D-A611-DD9257F14105}" dt="2018-04-03T00:25:54.195" v="224" actId="208"/>
          <ac:spMkLst>
            <pc:docMk/>
            <pc:sldMk cId="3031629302" sldId="529"/>
            <ac:spMk id="5" creationId="{1D12EAFD-994C-4CD4-8EAA-E2E6292F8A79}"/>
          </ac:spMkLst>
        </pc:spChg>
      </pc:sldChg>
      <pc:sldChg chg="modSp">
        <pc:chgData name="Espino, Maria I" userId="9ba2e692-70de-4ad9-959c-7ce23240d0dd" providerId="ADAL" clId="{D2560E61-08EA-448D-A611-DD9257F14105}" dt="2018-04-03T00:26:09.038" v="494" actId="208"/>
        <pc:sldMkLst>
          <pc:docMk/>
          <pc:sldMk cId="546463876" sldId="530"/>
        </pc:sldMkLst>
        <pc:spChg chg="mod">
          <ac:chgData name="Espino, Maria I" userId="9ba2e692-70de-4ad9-959c-7ce23240d0dd" providerId="ADAL" clId="{D2560E61-08EA-448D-A611-DD9257F14105}" dt="2018-04-03T00:26:08.685" v="482" actId="208"/>
          <ac:spMkLst>
            <pc:docMk/>
            <pc:sldMk cId="546463876" sldId="530"/>
            <ac:spMk id="2" creationId="{02633364-AA8E-4640-8364-4043B9A39E4C}"/>
          </ac:spMkLst>
        </pc:spChg>
        <pc:spChg chg="mod">
          <ac:chgData name="Espino, Maria I" userId="9ba2e692-70de-4ad9-959c-7ce23240d0dd" providerId="ADAL" clId="{D2560E61-08EA-448D-A611-DD9257F14105}" dt="2018-04-03T00:26:08.882" v="487" actId="208"/>
          <ac:spMkLst>
            <pc:docMk/>
            <pc:sldMk cId="546463876" sldId="530"/>
            <ac:spMk id="3" creationId="{DD5EFB2B-5015-477A-BBFC-0B960853279C}"/>
          </ac:spMkLst>
        </pc:spChg>
        <pc:spChg chg="mod">
          <ac:chgData name="Espino, Maria I" userId="9ba2e692-70de-4ad9-959c-7ce23240d0dd" providerId="ADAL" clId="{D2560E61-08EA-448D-A611-DD9257F14105}" dt="2018-04-03T00:26:09.038" v="494" actId="208"/>
          <ac:spMkLst>
            <pc:docMk/>
            <pc:sldMk cId="546463876" sldId="530"/>
            <ac:spMk id="4" creationId="{22C81604-D250-4EAE-BC67-EAF47F10D198}"/>
          </ac:spMkLst>
        </pc:spChg>
      </pc:sldChg>
      <pc:sldChg chg="modSp">
        <pc:chgData name="Espino, Maria I" userId="9ba2e692-70de-4ad9-959c-7ce23240d0dd" providerId="ADAL" clId="{D2560E61-08EA-448D-A611-DD9257F14105}" dt="2018-04-03T00:26:00.738" v="325" actId="208"/>
        <pc:sldMkLst>
          <pc:docMk/>
          <pc:sldMk cId="1042872518" sldId="531"/>
        </pc:sldMkLst>
        <pc:spChg chg="mod">
          <ac:chgData name="Espino, Maria I" userId="9ba2e692-70de-4ad9-959c-7ce23240d0dd" providerId="ADAL" clId="{D2560E61-08EA-448D-A611-DD9257F14105}" dt="2018-04-03T00:26:00.384" v="313" actId="208"/>
          <ac:spMkLst>
            <pc:docMk/>
            <pc:sldMk cId="1042872518" sldId="531"/>
            <ac:spMk id="2" creationId="{0483617C-02B8-4414-BFDB-9031AA3B28C8}"/>
          </ac:spMkLst>
        </pc:spChg>
        <pc:spChg chg="mod">
          <ac:chgData name="Espino, Maria I" userId="9ba2e692-70de-4ad9-959c-7ce23240d0dd" providerId="ADAL" clId="{D2560E61-08EA-448D-A611-DD9257F14105}" dt="2018-04-03T00:26:00.597" v="318" actId="208"/>
          <ac:spMkLst>
            <pc:docMk/>
            <pc:sldMk cId="1042872518" sldId="531"/>
            <ac:spMk id="4" creationId="{E9ABE492-E57D-4FBD-93F6-C2F5F71A1CD8}"/>
          </ac:spMkLst>
        </pc:spChg>
        <pc:spChg chg="mod">
          <ac:chgData name="Espino, Maria I" userId="9ba2e692-70de-4ad9-959c-7ce23240d0dd" providerId="ADAL" clId="{D2560E61-08EA-448D-A611-DD9257F14105}" dt="2018-04-03T00:26:00.738" v="325" actId="208"/>
          <ac:spMkLst>
            <pc:docMk/>
            <pc:sldMk cId="1042872518" sldId="531"/>
            <ac:spMk id="5" creationId="{5C226839-DBDD-45FD-A2D8-DB8CBA269E6F}"/>
          </ac:spMkLst>
        </pc:spChg>
      </pc:sldChg>
      <pc:sldChg chg="modSp">
        <pc:chgData name="Espino, Maria I" userId="9ba2e692-70de-4ad9-959c-7ce23240d0dd" providerId="ADAL" clId="{D2560E61-08EA-448D-A611-DD9257F14105}" dt="2018-04-03T00:26:19.050" v="708" actId="208"/>
        <pc:sldMkLst>
          <pc:docMk/>
          <pc:sldMk cId="1961205944" sldId="532"/>
        </pc:sldMkLst>
        <pc:spChg chg="mod">
          <ac:chgData name="Espino, Maria I" userId="9ba2e692-70de-4ad9-959c-7ce23240d0dd" providerId="ADAL" clId="{D2560E61-08EA-448D-A611-DD9257F14105}" dt="2018-04-03T00:26:18.673" v="696" actId="208"/>
          <ac:spMkLst>
            <pc:docMk/>
            <pc:sldMk cId="1961205944" sldId="532"/>
            <ac:spMk id="2" creationId="{913C5F8F-7832-4189-898E-56101F87DEB6}"/>
          </ac:spMkLst>
        </pc:spChg>
        <pc:spChg chg="mod">
          <ac:chgData name="Espino, Maria I" userId="9ba2e692-70de-4ad9-959c-7ce23240d0dd" providerId="ADAL" clId="{D2560E61-08EA-448D-A611-DD9257F14105}" dt="2018-04-03T00:26:18.885" v="701" actId="208"/>
          <ac:spMkLst>
            <pc:docMk/>
            <pc:sldMk cId="1961205944" sldId="532"/>
            <ac:spMk id="4" creationId="{96C62BEB-665F-430D-A7CB-3419C799EF23}"/>
          </ac:spMkLst>
        </pc:spChg>
        <pc:spChg chg="mod">
          <ac:chgData name="Espino, Maria I" userId="9ba2e692-70de-4ad9-959c-7ce23240d0dd" providerId="ADAL" clId="{D2560E61-08EA-448D-A611-DD9257F14105}" dt="2018-04-03T00:26:19.050" v="708" actId="208"/>
          <ac:spMkLst>
            <pc:docMk/>
            <pc:sldMk cId="1961205944" sldId="532"/>
            <ac:spMk id="5" creationId="{BBF30381-996E-4E52-B38C-4FC9013D4139}"/>
          </ac:spMkLst>
        </pc:spChg>
      </pc:sldChg>
      <pc:sldChg chg="modSp">
        <pc:chgData name="Espino, Maria I" userId="9ba2e692-70de-4ad9-959c-7ce23240d0dd" providerId="ADAL" clId="{D2560E61-08EA-448D-A611-DD9257F14105}" dt="2018-04-03T00:26:27.073" v="810" actId="208"/>
        <pc:sldMkLst>
          <pc:docMk/>
          <pc:sldMk cId="500944751" sldId="533"/>
        </pc:sldMkLst>
        <pc:spChg chg="mod">
          <ac:chgData name="Espino, Maria I" userId="9ba2e692-70de-4ad9-959c-7ce23240d0dd" providerId="ADAL" clId="{D2560E61-08EA-448D-A611-DD9257F14105}" dt="2018-04-03T00:26:26.721" v="798" actId="208"/>
          <ac:spMkLst>
            <pc:docMk/>
            <pc:sldMk cId="500944751" sldId="533"/>
            <ac:spMk id="2" creationId="{31429C2E-58E0-48DF-BEB5-76E3C3667182}"/>
          </ac:spMkLst>
        </pc:spChg>
        <pc:spChg chg="mod">
          <ac:chgData name="Espino, Maria I" userId="9ba2e692-70de-4ad9-959c-7ce23240d0dd" providerId="ADAL" clId="{D2560E61-08EA-448D-A611-DD9257F14105}" dt="2018-04-03T00:26:26.930" v="803" actId="208"/>
          <ac:spMkLst>
            <pc:docMk/>
            <pc:sldMk cId="500944751" sldId="533"/>
            <ac:spMk id="4" creationId="{E7ED2F59-C407-4242-BB6E-7E43EC137B48}"/>
          </ac:spMkLst>
        </pc:spChg>
        <pc:spChg chg="mod">
          <ac:chgData name="Espino, Maria I" userId="9ba2e692-70de-4ad9-959c-7ce23240d0dd" providerId="ADAL" clId="{D2560E61-08EA-448D-A611-DD9257F14105}" dt="2018-04-03T00:26:27.073" v="810" actId="208"/>
          <ac:spMkLst>
            <pc:docMk/>
            <pc:sldMk cId="500944751" sldId="533"/>
            <ac:spMk id="5" creationId="{982FD485-2B49-4F49-8FF5-278FCB4E2BFD}"/>
          </ac:spMkLst>
        </pc:spChg>
      </pc:sldChg>
      <pc:sldChg chg="modSp">
        <pc:chgData name="Espino, Maria I" userId="9ba2e692-70de-4ad9-959c-7ce23240d0dd" providerId="ADAL" clId="{D2560E61-08EA-448D-A611-DD9257F14105}" dt="2018-04-03T00:26:33.247" v="897" actId="208"/>
        <pc:sldMkLst>
          <pc:docMk/>
          <pc:sldMk cId="1654695432" sldId="534"/>
        </pc:sldMkLst>
        <pc:spChg chg="mod">
          <ac:chgData name="Espino, Maria I" userId="9ba2e692-70de-4ad9-959c-7ce23240d0dd" providerId="ADAL" clId="{D2560E61-08EA-448D-A611-DD9257F14105}" dt="2018-04-03T00:26:32.782" v="885" actId="208"/>
          <ac:spMkLst>
            <pc:docMk/>
            <pc:sldMk cId="1654695432" sldId="534"/>
            <ac:spMk id="2" creationId="{08DF1B4E-CA3E-486B-9D13-CB4F66472D8C}"/>
          </ac:spMkLst>
        </pc:spChg>
        <pc:spChg chg="mod">
          <ac:chgData name="Espino, Maria I" userId="9ba2e692-70de-4ad9-959c-7ce23240d0dd" providerId="ADAL" clId="{D2560E61-08EA-448D-A611-DD9257F14105}" dt="2018-04-03T00:26:33.104" v="890" actId="208"/>
          <ac:spMkLst>
            <pc:docMk/>
            <pc:sldMk cId="1654695432" sldId="534"/>
            <ac:spMk id="4" creationId="{447A86C6-57A4-41DE-AAB0-E976EE63B587}"/>
          </ac:spMkLst>
        </pc:spChg>
        <pc:spChg chg="mod">
          <ac:chgData name="Espino, Maria I" userId="9ba2e692-70de-4ad9-959c-7ce23240d0dd" providerId="ADAL" clId="{D2560E61-08EA-448D-A611-DD9257F14105}" dt="2018-04-03T00:26:33.247" v="897" actId="208"/>
          <ac:spMkLst>
            <pc:docMk/>
            <pc:sldMk cId="1654695432" sldId="534"/>
            <ac:spMk id="5" creationId="{084B6213-334A-40A5-BFD7-2D36D39F4F25}"/>
          </ac:spMkLst>
        </pc:spChg>
      </pc:sldChg>
      <pc:sldChg chg="modSp">
        <pc:chgData name="Espino, Maria I" userId="9ba2e692-70de-4ad9-959c-7ce23240d0dd" providerId="ADAL" clId="{D2560E61-08EA-448D-A611-DD9257F14105}" dt="2018-04-03T00:26:40.702" v="1022"/>
        <pc:sldMkLst>
          <pc:docMk/>
          <pc:sldMk cId="4065765303" sldId="535"/>
        </pc:sldMkLst>
        <pc:spChg chg="mod">
          <ac:chgData name="Espino, Maria I" userId="9ba2e692-70de-4ad9-959c-7ce23240d0dd" providerId="ADAL" clId="{D2560E61-08EA-448D-A611-DD9257F14105}" dt="2018-04-03T00:26:40.334" v="1017"/>
          <ac:spMkLst>
            <pc:docMk/>
            <pc:sldMk cId="4065765303" sldId="535"/>
            <ac:spMk id="3" creationId="{A939AA58-0A50-4B15-828A-C169C8F7E3CF}"/>
          </ac:spMkLst>
        </pc:spChg>
        <pc:spChg chg="mod">
          <ac:chgData name="Espino, Maria I" userId="9ba2e692-70de-4ad9-959c-7ce23240d0dd" providerId="ADAL" clId="{D2560E61-08EA-448D-A611-DD9257F14105}" dt="2018-04-03T00:26:40.702" v="1022"/>
          <ac:spMkLst>
            <pc:docMk/>
            <pc:sldMk cId="4065765303" sldId="535"/>
            <ac:spMk id="4" creationId="{F365CCA6-2E28-4504-9D39-EA8A45E6BB15}"/>
          </ac:spMkLst>
        </pc:spChg>
      </pc:sldChg>
      <pc:sldChg chg="modSp">
        <pc:chgData name="Espino, Maria I" userId="9ba2e692-70de-4ad9-959c-7ce23240d0dd" providerId="ADAL" clId="{D2560E61-08EA-448D-A611-DD9257F14105}" dt="2018-04-03T00:26:41.672" v="1032"/>
        <pc:sldMkLst>
          <pc:docMk/>
          <pc:sldMk cId="846450035" sldId="536"/>
        </pc:sldMkLst>
        <pc:spChg chg="mod">
          <ac:chgData name="Espino, Maria I" userId="9ba2e692-70de-4ad9-959c-7ce23240d0dd" providerId="ADAL" clId="{D2560E61-08EA-448D-A611-DD9257F14105}" dt="2018-04-03T00:26:41.351" v="1027"/>
          <ac:spMkLst>
            <pc:docMk/>
            <pc:sldMk cId="846450035" sldId="536"/>
            <ac:spMk id="2" creationId="{74DD7B74-0EA8-4356-8AE0-6C9E230ADC61}"/>
          </ac:spMkLst>
        </pc:spChg>
        <pc:spChg chg="mod">
          <ac:chgData name="Espino, Maria I" userId="9ba2e692-70de-4ad9-959c-7ce23240d0dd" providerId="ADAL" clId="{D2560E61-08EA-448D-A611-DD9257F14105}" dt="2018-04-03T00:26:41.672" v="1032"/>
          <ac:spMkLst>
            <pc:docMk/>
            <pc:sldMk cId="846450035" sldId="536"/>
            <ac:spMk id="6" creationId="{6FBD5BE6-F1DB-408F-AB73-D5294B2C9763}"/>
          </ac:spMkLst>
        </pc:spChg>
      </pc:sldChg>
      <pc:sldChg chg="modSp">
        <pc:chgData name="Espino, Maria I" userId="9ba2e692-70de-4ad9-959c-7ce23240d0dd" providerId="ADAL" clId="{D2560E61-08EA-448D-A611-DD9257F14105}" dt="2018-04-03T00:26:18.339" v="691"/>
        <pc:sldMkLst>
          <pc:docMk/>
          <pc:sldMk cId="873638412" sldId="537"/>
        </pc:sldMkLst>
        <pc:spChg chg="mod">
          <ac:chgData name="Espino, Maria I" userId="9ba2e692-70de-4ad9-959c-7ce23240d0dd" providerId="ADAL" clId="{D2560E61-08EA-448D-A611-DD9257F14105}" dt="2018-04-03T00:26:17.941" v="686"/>
          <ac:spMkLst>
            <pc:docMk/>
            <pc:sldMk cId="873638412" sldId="537"/>
            <ac:spMk id="2" creationId="{F8B9C8A9-C40A-44D3-BA31-438749B0CCB0}"/>
          </ac:spMkLst>
        </pc:spChg>
        <pc:spChg chg="mod">
          <ac:chgData name="Espino, Maria I" userId="9ba2e692-70de-4ad9-959c-7ce23240d0dd" providerId="ADAL" clId="{D2560E61-08EA-448D-A611-DD9257F14105}" dt="2018-04-03T00:26:18.339" v="691"/>
          <ac:spMkLst>
            <pc:docMk/>
            <pc:sldMk cId="873638412" sldId="537"/>
            <ac:spMk id="4" creationId="{A63B3FEE-6338-4240-9769-6A91DFB71A84}"/>
          </ac:spMkLst>
        </pc:spChg>
      </pc:sldChg>
      <pc:sldChg chg="modSp">
        <pc:chgData name="Espino, Maria I" userId="9ba2e692-70de-4ad9-959c-7ce23240d0dd" providerId="ADAL" clId="{D2560E61-08EA-448D-A611-DD9257F14105}" dt="2018-04-03T00:25:57.455" v="278"/>
        <pc:sldMkLst>
          <pc:docMk/>
          <pc:sldMk cId="3758630529" sldId="538"/>
        </pc:sldMkLst>
        <pc:spChg chg="mod">
          <ac:chgData name="Espino, Maria I" userId="9ba2e692-70de-4ad9-959c-7ce23240d0dd" providerId="ADAL" clId="{D2560E61-08EA-448D-A611-DD9257F14105}" dt="2018-04-03T00:25:56.729" v="273"/>
          <ac:spMkLst>
            <pc:docMk/>
            <pc:sldMk cId="3758630529" sldId="538"/>
            <ac:spMk id="2" creationId="{DFD42999-E197-42A9-AE87-521C72708F78}"/>
          </ac:spMkLst>
        </pc:spChg>
        <pc:spChg chg="mod">
          <ac:chgData name="Espino, Maria I" userId="9ba2e692-70de-4ad9-959c-7ce23240d0dd" providerId="ADAL" clId="{D2560E61-08EA-448D-A611-DD9257F14105}" dt="2018-04-03T00:25:57.455" v="278"/>
          <ac:spMkLst>
            <pc:docMk/>
            <pc:sldMk cId="3758630529" sldId="538"/>
            <ac:spMk id="5" creationId="{3C114DBE-15F0-43CB-8C58-2EC042D522CF}"/>
          </ac:spMkLst>
        </pc:spChg>
      </pc:sldChg>
      <pc:sldChg chg="modSp">
        <pc:chgData name="Espino, Maria I" userId="9ba2e692-70de-4ad9-959c-7ce23240d0dd" providerId="ADAL" clId="{D2560E61-08EA-448D-A611-DD9257F14105}" dt="2018-04-03T00:25:55.330" v="253" actId="208"/>
        <pc:sldMkLst>
          <pc:docMk/>
          <pc:sldMk cId="3835490370" sldId="539"/>
        </pc:sldMkLst>
        <pc:spChg chg="mod">
          <ac:chgData name="Espino, Maria I" userId="9ba2e692-70de-4ad9-959c-7ce23240d0dd" providerId="ADAL" clId="{D2560E61-08EA-448D-A611-DD9257F14105}" dt="2018-04-03T00:25:54.477" v="229" actId="208"/>
          <ac:spMkLst>
            <pc:docMk/>
            <pc:sldMk cId="3835490370" sldId="539"/>
            <ac:spMk id="2" creationId="{F8C8FF6B-1772-44E7-AA67-0BB9E688B947}"/>
          </ac:spMkLst>
        </pc:spChg>
        <pc:spChg chg="mod">
          <ac:chgData name="Espino, Maria I" userId="9ba2e692-70de-4ad9-959c-7ce23240d0dd" providerId="ADAL" clId="{D2560E61-08EA-448D-A611-DD9257F14105}" dt="2018-04-03T00:25:54.766" v="234" actId="208"/>
          <ac:spMkLst>
            <pc:docMk/>
            <pc:sldMk cId="3835490370" sldId="539"/>
            <ac:spMk id="4" creationId="{0CCE02E8-C8EF-41DD-AC20-AFC71C0F61A3}"/>
          </ac:spMkLst>
        </pc:spChg>
        <pc:spChg chg="mod">
          <ac:chgData name="Espino, Maria I" userId="9ba2e692-70de-4ad9-959c-7ce23240d0dd" providerId="ADAL" clId="{D2560E61-08EA-448D-A611-DD9257F14105}" dt="2018-04-03T00:25:54.987" v="239" actId="208"/>
          <ac:spMkLst>
            <pc:docMk/>
            <pc:sldMk cId="3835490370" sldId="539"/>
            <ac:spMk id="5" creationId="{5F202C45-CAE0-4E9A-A1F1-1CB733C3C5A0}"/>
          </ac:spMkLst>
        </pc:spChg>
        <pc:spChg chg="mod">
          <ac:chgData name="Espino, Maria I" userId="9ba2e692-70de-4ad9-959c-7ce23240d0dd" providerId="ADAL" clId="{D2560E61-08EA-448D-A611-DD9257F14105}" dt="2018-04-03T00:25:55.183" v="246" actId="208"/>
          <ac:spMkLst>
            <pc:docMk/>
            <pc:sldMk cId="3835490370" sldId="539"/>
            <ac:spMk id="9" creationId="{AD7C2380-6B1A-4478-9B0F-E56EBD489D82}"/>
          </ac:spMkLst>
        </pc:spChg>
        <pc:spChg chg="mod">
          <ac:chgData name="Espino, Maria I" userId="9ba2e692-70de-4ad9-959c-7ce23240d0dd" providerId="ADAL" clId="{D2560E61-08EA-448D-A611-DD9257F14105}" dt="2018-04-03T00:25:55.330" v="253" actId="208"/>
          <ac:spMkLst>
            <pc:docMk/>
            <pc:sldMk cId="3835490370" sldId="539"/>
            <ac:spMk id="12" creationId="{FC0227A9-6FEB-44A0-A45B-8AF8EC462A5D}"/>
          </ac:spMkLst>
        </pc:spChg>
      </pc:sldChg>
      <pc:sldChg chg="modSp">
        <pc:chgData name="Espino, Maria I" userId="9ba2e692-70de-4ad9-959c-7ce23240d0dd" providerId="ADAL" clId="{D2560E61-08EA-448D-A611-DD9257F14105}" dt="2018-04-03T00:25:58.440" v="288"/>
        <pc:sldMkLst>
          <pc:docMk/>
          <pc:sldMk cId="440559268" sldId="541"/>
        </pc:sldMkLst>
        <pc:spChg chg="mod">
          <ac:chgData name="Espino, Maria I" userId="9ba2e692-70de-4ad9-959c-7ce23240d0dd" providerId="ADAL" clId="{D2560E61-08EA-448D-A611-DD9257F14105}" dt="2018-04-03T00:25:57.738" v="283"/>
          <ac:spMkLst>
            <pc:docMk/>
            <pc:sldMk cId="440559268" sldId="541"/>
            <ac:spMk id="2" creationId="{DFD42999-E197-42A9-AE87-521C72708F78}"/>
          </ac:spMkLst>
        </pc:spChg>
        <pc:spChg chg="mod">
          <ac:chgData name="Espino, Maria I" userId="9ba2e692-70de-4ad9-959c-7ce23240d0dd" providerId="ADAL" clId="{D2560E61-08EA-448D-A611-DD9257F14105}" dt="2018-04-03T00:25:58.440" v="288"/>
          <ac:spMkLst>
            <pc:docMk/>
            <pc:sldMk cId="440559268" sldId="541"/>
            <ac:spMk id="5" creationId="{3C114DBE-15F0-43CB-8C58-2EC042D522CF}"/>
          </ac:spMkLst>
        </pc:spChg>
      </pc:sldChg>
      <pc:sldChg chg="modSp">
        <pc:chgData name="Espino, Maria I" userId="9ba2e692-70de-4ad9-959c-7ce23240d0dd" providerId="ADAL" clId="{D2560E61-08EA-448D-A611-DD9257F14105}" dt="2018-04-03T00:25:59.543" v="298"/>
        <pc:sldMkLst>
          <pc:docMk/>
          <pc:sldMk cId="166801317" sldId="542"/>
        </pc:sldMkLst>
        <pc:spChg chg="mod">
          <ac:chgData name="Espino, Maria I" userId="9ba2e692-70de-4ad9-959c-7ce23240d0dd" providerId="ADAL" clId="{D2560E61-08EA-448D-A611-DD9257F14105}" dt="2018-04-03T00:25:58.779" v="293"/>
          <ac:spMkLst>
            <pc:docMk/>
            <pc:sldMk cId="166801317" sldId="542"/>
            <ac:spMk id="2" creationId="{4B54D40A-4A08-4BCC-8897-824551B89F0D}"/>
          </ac:spMkLst>
        </pc:spChg>
        <pc:spChg chg="mod">
          <ac:chgData name="Espino, Maria I" userId="9ba2e692-70de-4ad9-959c-7ce23240d0dd" providerId="ADAL" clId="{D2560E61-08EA-448D-A611-DD9257F14105}" dt="2018-04-03T00:25:59.543" v="298"/>
          <ac:spMkLst>
            <pc:docMk/>
            <pc:sldMk cId="166801317" sldId="542"/>
            <ac:spMk id="5" creationId="{D4B4ACFA-9E66-4C01-9BC2-A3F341DBC195}"/>
          </ac:spMkLst>
        </pc:spChg>
      </pc:sldChg>
      <pc:sldChg chg="modSp">
        <pc:chgData name="Espino, Maria I" userId="9ba2e692-70de-4ad9-959c-7ce23240d0dd" providerId="ADAL" clId="{D2560E61-08EA-448D-A611-DD9257F14105}" dt="2018-04-03T00:26:03.083" v="394" actId="208"/>
        <pc:sldMkLst>
          <pc:docMk/>
          <pc:sldMk cId="3571902656" sldId="543"/>
        </pc:sldMkLst>
        <pc:spChg chg="mod">
          <ac:chgData name="Espino, Maria I" userId="9ba2e692-70de-4ad9-959c-7ce23240d0dd" providerId="ADAL" clId="{D2560E61-08EA-448D-A611-DD9257F14105}" dt="2018-04-03T00:26:01.113" v="330" actId="208"/>
          <ac:spMkLst>
            <pc:docMk/>
            <pc:sldMk cId="3571902656" sldId="543"/>
            <ac:spMk id="9" creationId="{906DF8C4-158F-4172-8582-55DFC2ADC6AC}"/>
          </ac:spMkLst>
        </pc:spChg>
        <pc:spChg chg="mod">
          <ac:chgData name="Espino, Maria I" userId="9ba2e692-70de-4ad9-959c-7ce23240d0dd" providerId="ADAL" clId="{D2560E61-08EA-448D-A611-DD9257F14105}" dt="2018-04-03T00:26:01.333" v="335" actId="208"/>
          <ac:spMkLst>
            <pc:docMk/>
            <pc:sldMk cId="3571902656" sldId="543"/>
            <ac:spMk id="11" creationId="{CA63216F-7AC1-4FA7-9978-9546E212123C}"/>
          </ac:spMkLst>
        </pc:spChg>
        <pc:spChg chg="mod">
          <ac:chgData name="Espino, Maria I" userId="9ba2e692-70de-4ad9-959c-7ce23240d0dd" providerId="ADAL" clId="{D2560E61-08EA-448D-A611-DD9257F14105}" dt="2018-04-03T00:26:01.585" v="340" actId="208"/>
          <ac:spMkLst>
            <pc:docMk/>
            <pc:sldMk cId="3571902656" sldId="543"/>
            <ac:spMk id="13" creationId="{EB292825-1905-43B8-9490-681C97BC58D1}"/>
          </ac:spMkLst>
        </pc:spChg>
        <pc:spChg chg="mod">
          <ac:chgData name="Espino, Maria I" userId="9ba2e692-70de-4ad9-959c-7ce23240d0dd" providerId="ADAL" clId="{D2560E61-08EA-448D-A611-DD9257F14105}" dt="2018-04-03T00:26:02.597" v="367" actId="208"/>
          <ac:spMkLst>
            <pc:docMk/>
            <pc:sldMk cId="3571902656" sldId="543"/>
            <ac:spMk id="119" creationId="{7B470D40-D323-4C5A-BFFE-2AECAA9F0C5C}"/>
          </ac:spMkLst>
        </pc:spChg>
        <pc:spChg chg="mod">
          <ac:chgData name="Espino, Maria I" userId="9ba2e692-70de-4ad9-959c-7ce23240d0dd" providerId="ADAL" clId="{D2560E61-08EA-448D-A611-DD9257F14105}" dt="2018-04-03T00:26:02.431" v="358" actId="208"/>
          <ac:spMkLst>
            <pc:docMk/>
            <pc:sldMk cId="3571902656" sldId="543"/>
            <ac:spMk id="120" creationId="{9ED161C7-FE53-4654-B0B1-A5DDAC4D767B}"/>
          </ac:spMkLst>
        </pc:spChg>
        <pc:spChg chg="mod">
          <ac:chgData name="Espino, Maria I" userId="9ba2e692-70de-4ad9-959c-7ce23240d0dd" providerId="ADAL" clId="{D2560E61-08EA-448D-A611-DD9257F14105}" dt="2018-04-03T00:26:02.268" v="349" actId="208"/>
          <ac:spMkLst>
            <pc:docMk/>
            <pc:sldMk cId="3571902656" sldId="543"/>
            <ac:spMk id="121" creationId="{3DFD9E48-F3BB-46AF-8218-CFD0D2151AD4}"/>
          </ac:spMkLst>
        </pc:spChg>
        <pc:spChg chg="mod">
          <ac:chgData name="Espino, Maria I" userId="9ba2e692-70de-4ad9-959c-7ce23240d0dd" providerId="ADAL" clId="{D2560E61-08EA-448D-A611-DD9257F14105}" dt="2018-04-03T00:26:02.763" v="376" actId="208"/>
          <ac:spMkLst>
            <pc:docMk/>
            <pc:sldMk cId="3571902656" sldId="543"/>
            <ac:spMk id="122" creationId="{BCD633C2-48C5-454A-8B23-00DA3FA2F737}"/>
          </ac:spMkLst>
        </pc:spChg>
        <pc:spChg chg="mod">
          <ac:chgData name="Espino, Maria I" userId="9ba2e692-70de-4ad9-959c-7ce23240d0dd" providerId="ADAL" clId="{D2560E61-08EA-448D-A611-DD9257F14105}" dt="2018-04-03T00:26:02.920" v="385" actId="208"/>
          <ac:spMkLst>
            <pc:docMk/>
            <pc:sldMk cId="3571902656" sldId="543"/>
            <ac:spMk id="123" creationId="{22105A65-714C-4D9C-86DA-782F472C3EC4}"/>
          </ac:spMkLst>
        </pc:spChg>
        <pc:spChg chg="mod">
          <ac:chgData name="Espino, Maria I" userId="9ba2e692-70de-4ad9-959c-7ce23240d0dd" providerId="ADAL" clId="{D2560E61-08EA-448D-A611-DD9257F14105}" dt="2018-04-03T00:26:03.083" v="394" actId="208"/>
          <ac:spMkLst>
            <pc:docMk/>
            <pc:sldMk cId="3571902656" sldId="543"/>
            <ac:spMk id="124" creationId="{1DF04BD4-E7A0-4D4B-A456-AAF1FA231D56}"/>
          </ac:spMkLst>
        </pc:spChg>
      </pc:sldChg>
      <pc:sldChg chg="modSp">
        <pc:chgData name="Espino, Maria I" userId="9ba2e692-70de-4ad9-959c-7ce23240d0dd" providerId="ADAL" clId="{D2560E61-08EA-448D-A611-DD9257F14105}" dt="2018-04-03T00:26:07.836" v="467"/>
        <pc:sldMkLst>
          <pc:docMk/>
          <pc:sldMk cId="3731244929" sldId="544"/>
        </pc:sldMkLst>
        <pc:spChg chg="mod">
          <ac:chgData name="Espino, Maria I" userId="9ba2e692-70de-4ad9-959c-7ce23240d0dd" providerId="ADAL" clId="{D2560E61-08EA-448D-A611-DD9257F14105}" dt="2018-04-03T00:26:06.909" v="462"/>
          <ac:spMkLst>
            <pc:docMk/>
            <pc:sldMk cId="3731244929" sldId="544"/>
            <ac:spMk id="2" creationId="{8FB0E5EE-1706-4D36-9247-F2DCC2740210}"/>
          </ac:spMkLst>
        </pc:spChg>
        <pc:spChg chg="mod">
          <ac:chgData name="Espino, Maria I" userId="9ba2e692-70de-4ad9-959c-7ce23240d0dd" providerId="ADAL" clId="{D2560E61-08EA-448D-A611-DD9257F14105}" dt="2018-04-03T00:26:07.836" v="467"/>
          <ac:spMkLst>
            <pc:docMk/>
            <pc:sldMk cId="3731244929" sldId="544"/>
            <ac:spMk id="5" creationId="{D6F82E1B-B2A8-4369-B3EC-0810A602D5E7}"/>
          </ac:spMkLst>
        </pc:spChg>
      </pc:sldChg>
      <pc:sldChg chg="modSp">
        <pc:chgData name="Espino, Maria I" userId="9ba2e692-70de-4ad9-959c-7ce23240d0dd" providerId="ADAL" clId="{D2560E61-08EA-448D-A611-DD9257F14105}" dt="2018-04-03T00:26:05.442" v="442"/>
        <pc:sldMkLst>
          <pc:docMk/>
          <pc:sldMk cId="4116834743" sldId="545"/>
        </pc:sldMkLst>
        <pc:spChg chg="mod">
          <ac:chgData name="Espino, Maria I" userId="9ba2e692-70de-4ad9-959c-7ce23240d0dd" providerId="ADAL" clId="{D2560E61-08EA-448D-A611-DD9257F14105}" dt="2018-04-03T00:26:04.952" v="432"/>
          <ac:spMkLst>
            <pc:docMk/>
            <pc:sldMk cId="4116834743" sldId="545"/>
            <ac:spMk id="2" creationId="{CC7D0EB4-69DD-40C2-AC10-84A872B9BCA1}"/>
          </ac:spMkLst>
        </pc:spChg>
        <pc:spChg chg="mod">
          <ac:chgData name="Espino, Maria I" userId="9ba2e692-70de-4ad9-959c-7ce23240d0dd" providerId="ADAL" clId="{D2560E61-08EA-448D-A611-DD9257F14105}" dt="2018-04-03T00:26:05.235" v="437"/>
          <ac:spMkLst>
            <pc:docMk/>
            <pc:sldMk cId="4116834743" sldId="545"/>
            <ac:spMk id="3" creationId="{4C2AA0F5-DAB1-453C-AACB-05188C909C79}"/>
          </ac:spMkLst>
        </pc:spChg>
        <pc:spChg chg="mod">
          <ac:chgData name="Espino, Maria I" userId="9ba2e692-70de-4ad9-959c-7ce23240d0dd" providerId="ADAL" clId="{D2560E61-08EA-448D-A611-DD9257F14105}" dt="2018-04-03T00:26:05.442" v="442"/>
          <ac:spMkLst>
            <pc:docMk/>
            <pc:sldMk cId="4116834743" sldId="545"/>
            <ac:spMk id="5" creationId="{D56E8BDD-8A98-4600-9613-2723CCD96DB4}"/>
          </ac:spMkLst>
        </pc:spChg>
      </pc:sldChg>
      <pc:sldChg chg="modSp">
        <pc:chgData name="Espino, Maria I" userId="9ba2e692-70de-4ad9-959c-7ce23240d0dd" providerId="ADAL" clId="{D2560E61-08EA-448D-A611-DD9257F14105}" dt="2018-04-03T00:26:06.439" v="457"/>
        <pc:sldMkLst>
          <pc:docMk/>
          <pc:sldMk cId="2513270332" sldId="546"/>
        </pc:sldMkLst>
        <pc:spChg chg="mod">
          <ac:chgData name="Espino, Maria I" userId="9ba2e692-70de-4ad9-959c-7ce23240d0dd" providerId="ADAL" clId="{D2560E61-08EA-448D-A611-DD9257F14105}" dt="2018-04-03T00:26:05.943" v="447"/>
          <ac:spMkLst>
            <pc:docMk/>
            <pc:sldMk cId="2513270332" sldId="546"/>
            <ac:spMk id="2" creationId="{55F25F4A-F5BD-4929-BBC6-B42F78D0EF7F}"/>
          </ac:spMkLst>
        </pc:spChg>
        <pc:spChg chg="mod">
          <ac:chgData name="Espino, Maria I" userId="9ba2e692-70de-4ad9-959c-7ce23240d0dd" providerId="ADAL" clId="{D2560E61-08EA-448D-A611-DD9257F14105}" dt="2018-04-03T00:26:06.225" v="452"/>
          <ac:spMkLst>
            <pc:docMk/>
            <pc:sldMk cId="2513270332" sldId="546"/>
            <ac:spMk id="3" creationId="{33D6EDB6-4CEA-4E1A-941E-6092CE31D7A3}"/>
          </ac:spMkLst>
        </pc:spChg>
        <pc:spChg chg="mod">
          <ac:chgData name="Espino, Maria I" userId="9ba2e692-70de-4ad9-959c-7ce23240d0dd" providerId="ADAL" clId="{D2560E61-08EA-448D-A611-DD9257F14105}" dt="2018-04-03T00:26:06.439" v="457"/>
          <ac:spMkLst>
            <pc:docMk/>
            <pc:sldMk cId="2513270332" sldId="546"/>
            <ac:spMk id="4" creationId="{379BB129-504B-45A2-AA1A-A36B03830256}"/>
          </ac:spMkLst>
        </pc:spChg>
      </pc:sldChg>
      <pc:sldChg chg="modSp">
        <pc:chgData name="Espino, Maria I" userId="9ba2e692-70de-4ad9-959c-7ce23240d0dd" providerId="ADAL" clId="{D2560E61-08EA-448D-A611-DD9257F14105}" dt="2018-04-03T00:26:04.677" v="427"/>
        <pc:sldMkLst>
          <pc:docMk/>
          <pc:sldMk cId="320404435" sldId="547"/>
        </pc:sldMkLst>
        <pc:spChg chg="mod">
          <ac:chgData name="Espino, Maria I" userId="9ba2e692-70de-4ad9-959c-7ce23240d0dd" providerId="ADAL" clId="{D2560E61-08EA-448D-A611-DD9257F14105}" dt="2018-04-03T00:26:03.448" v="399"/>
          <ac:spMkLst>
            <pc:docMk/>
            <pc:sldMk cId="320404435" sldId="547"/>
            <ac:spMk id="2" creationId="{C9A7E47E-8904-4EF6-92A5-FFC8DD820661}"/>
          </ac:spMkLst>
        </pc:spChg>
        <pc:spChg chg="mod">
          <ac:chgData name="Espino, Maria I" userId="9ba2e692-70de-4ad9-959c-7ce23240d0dd" providerId="ADAL" clId="{D2560E61-08EA-448D-A611-DD9257F14105}" dt="2018-04-03T00:26:03.687" v="404"/>
          <ac:spMkLst>
            <pc:docMk/>
            <pc:sldMk cId="320404435" sldId="547"/>
            <ac:spMk id="4" creationId="{111DD47D-EF6D-42A3-A08D-E27454119549}"/>
          </ac:spMkLst>
        </pc:spChg>
        <pc:spChg chg="mod">
          <ac:chgData name="Espino, Maria I" userId="9ba2e692-70de-4ad9-959c-7ce23240d0dd" providerId="ADAL" clId="{D2560E61-08EA-448D-A611-DD9257F14105}" dt="2018-04-03T00:26:04.269" v="413" actId="208"/>
          <ac:spMkLst>
            <pc:docMk/>
            <pc:sldMk cId="320404435" sldId="547"/>
            <ac:spMk id="9" creationId="{CF690408-EBBB-435B-822C-DEA79B44CDBE}"/>
          </ac:spMkLst>
        </pc:spChg>
        <pc:spChg chg="mod">
          <ac:chgData name="Espino, Maria I" userId="9ba2e692-70de-4ad9-959c-7ce23240d0dd" providerId="ADAL" clId="{D2560E61-08EA-448D-A611-DD9257F14105}" dt="2018-04-03T00:26:04.490" v="422" actId="208"/>
          <ac:spMkLst>
            <pc:docMk/>
            <pc:sldMk cId="320404435" sldId="547"/>
            <ac:spMk id="11" creationId="{FC3BE5F2-E89A-4A0D-AAFA-44D55F5794A9}"/>
          </ac:spMkLst>
        </pc:spChg>
        <pc:spChg chg="mod">
          <ac:chgData name="Espino, Maria I" userId="9ba2e692-70de-4ad9-959c-7ce23240d0dd" providerId="ADAL" clId="{D2560E61-08EA-448D-A611-DD9257F14105}" dt="2018-04-03T00:26:04.677" v="427"/>
          <ac:spMkLst>
            <pc:docMk/>
            <pc:sldMk cId="320404435" sldId="547"/>
            <ac:spMk id="12" creationId="{04BC7A96-392B-4F0C-B30F-446F69DD9A7E}"/>
          </ac:spMkLst>
        </pc:spChg>
      </pc:sldChg>
      <pc:sldChg chg="modSp">
        <pc:chgData name="Espino, Maria I" userId="9ba2e692-70de-4ad9-959c-7ce23240d0dd" providerId="ADAL" clId="{D2560E61-08EA-448D-A611-DD9257F14105}" dt="2018-04-03T00:26:10.978" v="545" actId="208"/>
        <pc:sldMkLst>
          <pc:docMk/>
          <pc:sldMk cId="1662688845" sldId="548"/>
        </pc:sldMkLst>
        <pc:spChg chg="mod">
          <ac:chgData name="Espino, Maria I" userId="9ba2e692-70de-4ad9-959c-7ce23240d0dd" providerId="ADAL" clId="{D2560E61-08EA-448D-A611-DD9257F14105}" dt="2018-04-03T00:26:09.365" v="499" actId="208"/>
          <ac:spMkLst>
            <pc:docMk/>
            <pc:sldMk cId="1662688845" sldId="548"/>
            <ac:spMk id="2" creationId="{688E1EBC-E66B-44A4-9D98-4D3FF5D5A0BF}"/>
          </ac:spMkLst>
        </pc:spChg>
        <pc:spChg chg="mod">
          <ac:chgData name="Espino, Maria I" userId="9ba2e692-70de-4ad9-959c-7ce23240d0dd" providerId="ADAL" clId="{D2560E61-08EA-448D-A611-DD9257F14105}" dt="2018-04-03T00:26:09.653" v="504" actId="208"/>
          <ac:spMkLst>
            <pc:docMk/>
            <pc:sldMk cId="1662688845" sldId="548"/>
            <ac:spMk id="3" creationId="{07CEB5F3-5467-4D01-BCA3-D4A2E6B633E5}"/>
          </ac:spMkLst>
        </pc:spChg>
        <pc:spChg chg="mod">
          <ac:chgData name="Espino, Maria I" userId="9ba2e692-70de-4ad9-959c-7ce23240d0dd" providerId="ADAL" clId="{D2560E61-08EA-448D-A611-DD9257F14105}" dt="2018-04-03T00:26:10.252" v="509" actId="208"/>
          <ac:spMkLst>
            <pc:docMk/>
            <pc:sldMk cId="1662688845" sldId="548"/>
            <ac:spMk id="5" creationId="{F72FB11C-B533-4B04-A86F-381B59BEA893}"/>
          </ac:spMkLst>
        </pc:spChg>
        <pc:spChg chg="mod">
          <ac:chgData name="Espino, Maria I" userId="9ba2e692-70de-4ad9-959c-7ce23240d0dd" providerId="ADAL" clId="{D2560E61-08EA-448D-A611-DD9257F14105}" dt="2018-04-03T00:26:10.418" v="518" actId="208"/>
          <ac:spMkLst>
            <pc:docMk/>
            <pc:sldMk cId="1662688845" sldId="548"/>
            <ac:spMk id="8" creationId="{560FB2D6-7C20-4D30-B8B8-2D2726453AF5}"/>
          </ac:spMkLst>
        </pc:spChg>
        <pc:spChg chg="mod">
          <ac:chgData name="Espino, Maria I" userId="9ba2e692-70de-4ad9-959c-7ce23240d0dd" providerId="ADAL" clId="{D2560E61-08EA-448D-A611-DD9257F14105}" dt="2018-04-03T00:26:10.622" v="527" actId="208"/>
          <ac:spMkLst>
            <pc:docMk/>
            <pc:sldMk cId="1662688845" sldId="548"/>
            <ac:spMk id="9" creationId="{FD193287-B1BF-4462-A435-4C18EE6CD7BC}"/>
          </ac:spMkLst>
        </pc:spChg>
        <pc:spChg chg="mod">
          <ac:chgData name="Espino, Maria I" userId="9ba2e692-70de-4ad9-959c-7ce23240d0dd" providerId="ADAL" clId="{D2560E61-08EA-448D-A611-DD9257F14105}" dt="2018-04-03T00:26:10.793" v="536" actId="208"/>
          <ac:spMkLst>
            <pc:docMk/>
            <pc:sldMk cId="1662688845" sldId="548"/>
            <ac:spMk id="10" creationId="{CF3D768D-8A37-46B8-BC70-E56040254F3C}"/>
          </ac:spMkLst>
        </pc:spChg>
        <pc:spChg chg="mod">
          <ac:chgData name="Espino, Maria I" userId="9ba2e692-70de-4ad9-959c-7ce23240d0dd" providerId="ADAL" clId="{D2560E61-08EA-448D-A611-DD9257F14105}" dt="2018-04-03T00:26:10.978" v="545" actId="208"/>
          <ac:spMkLst>
            <pc:docMk/>
            <pc:sldMk cId="1662688845" sldId="548"/>
            <ac:spMk id="11" creationId="{D2E3E6DD-B026-43EE-8F6B-9C91A956C309}"/>
          </ac:spMkLst>
        </pc:spChg>
      </pc:sldChg>
      <pc:sldChg chg="modSp">
        <pc:chgData name="Espino, Maria I" userId="9ba2e692-70de-4ad9-959c-7ce23240d0dd" providerId="ADAL" clId="{D2560E61-08EA-448D-A611-DD9257F14105}" dt="2018-04-03T00:26:14.688" v="626"/>
        <pc:sldMkLst>
          <pc:docMk/>
          <pc:sldMk cId="1845961640" sldId="549"/>
        </pc:sldMkLst>
        <pc:spChg chg="mod">
          <ac:chgData name="Espino, Maria I" userId="9ba2e692-70de-4ad9-959c-7ce23240d0dd" providerId="ADAL" clId="{D2560E61-08EA-448D-A611-DD9257F14105}" dt="2018-04-03T00:26:13.826" v="616"/>
          <ac:spMkLst>
            <pc:docMk/>
            <pc:sldMk cId="1845961640" sldId="549"/>
            <ac:spMk id="3" creationId="{2EBD3BE7-D14F-4C2D-88D4-6D30E68CA906}"/>
          </ac:spMkLst>
        </pc:spChg>
        <pc:spChg chg="mod">
          <ac:chgData name="Espino, Maria I" userId="9ba2e692-70de-4ad9-959c-7ce23240d0dd" providerId="ADAL" clId="{D2560E61-08EA-448D-A611-DD9257F14105}" dt="2018-04-03T00:26:14.070" v="621"/>
          <ac:spMkLst>
            <pc:docMk/>
            <pc:sldMk cId="1845961640" sldId="549"/>
            <ac:spMk id="4" creationId="{6F8FD408-DC04-4C27-8D65-87BB3F97A319}"/>
          </ac:spMkLst>
        </pc:spChg>
        <pc:spChg chg="mod">
          <ac:chgData name="Espino, Maria I" userId="9ba2e692-70de-4ad9-959c-7ce23240d0dd" providerId="ADAL" clId="{D2560E61-08EA-448D-A611-DD9257F14105}" dt="2018-04-03T00:26:14.688" v="626"/>
          <ac:spMkLst>
            <pc:docMk/>
            <pc:sldMk cId="1845961640" sldId="549"/>
            <ac:spMk id="6" creationId="{60FDB1C6-3FC6-4A86-94EE-02F201CC77E8}"/>
          </ac:spMkLst>
        </pc:spChg>
      </pc:sldChg>
      <pc:sldChg chg="modSp">
        <pc:chgData name="Espino, Maria I" userId="9ba2e692-70de-4ad9-959c-7ce23240d0dd" providerId="ADAL" clId="{D2560E61-08EA-448D-A611-DD9257F14105}" dt="2018-04-03T00:26:15.886" v="656"/>
        <pc:sldMkLst>
          <pc:docMk/>
          <pc:sldMk cId="4153888390" sldId="550"/>
        </pc:sldMkLst>
        <pc:spChg chg="mod">
          <ac:chgData name="Espino, Maria I" userId="9ba2e692-70de-4ad9-959c-7ce23240d0dd" providerId="ADAL" clId="{D2560E61-08EA-448D-A611-DD9257F14105}" dt="2018-04-03T00:26:14.960" v="631"/>
          <ac:spMkLst>
            <pc:docMk/>
            <pc:sldMk cId="4153888390" sldId="550"/>
            <ac:spMk id="3" creationId="{2EBD3BE7-D14F-4C2D-88D4-6D30E68CA906}"/>
          </ac:spMkLst>
        </pc:spChg>
        <pc:spChg chg="mod">
          <ac:chgData name="Espino, Maria I" userId="9ba2e692-70de-4ad9-959c-7ce23240d0dd" providerId="ADAL" clId="{D2560E61-08EA-448D-A611-DD9257F14105}" dt="2018-04-03T00:26:15.194" v="636"/>
          <ac:spMkLst>
            <pc:docMk/>
            <pc:sldMk cId="4153888390" sldId="550"/>
            <ac:spMk id="4" creationId="{6F8FD408-DC04-4C27-8D65-87BB3F97A319}"/>
          </ac:spMkLst>
        </pc:spChg>
        <pc:spChg chg="mod">
          <ac:chgData name="Espino, Maria I" userId="9ba2e692-70de-4ad9-959c-7ce23240d0dd" providerId="ADAL" clId="{D2560E61-08EA-448D-A611-DD9257F14105}" dt="2018-04-03T00:26:15.342" v="641"/>
          <ac:spMkLst>
            <pc:docMk/>
            <pc:sldMk cId="4153888390" sldId="550"/>
            <ac:spMk id="5" creationId="{D6004F8C-1578-47C4-BBB8-95DD88B028F0}"/>
          </ac:spMkLst>
        </pc:spChg>
        <pc:spChg chg="mod">
          <ac:chgData name="Espino, Maria I" userId="9ba2e692-70de-4ad9-959c-7ce23240d0dd" providerId="ADAL" clId="{D2560E61-08EA-448D-A611-DD9257F14105}" dt="2018-04-03T00:26:15.590" v="646"/>
          <ac:spMkLst>
            <pc:docMk/>
            <pc:sldMk cId="4153888390" sldId="550"/>
            <ac:spMk id="13" creationId="{0A3E7FE8-3EE2-4962-9438-2647D02AD844}"/>
          </ac:spMkLst>
        </pc:spChg>
        <pc:spChg chg="mod">
          <ac:chgData name="Espino, Maria I" userId="9ba2e692-70de-4ad9-959c-7ce23240d0dd" providerId="ADAL" clId="{D2560E61-08EA-448D-A611-DD9257F14105}" dt="2018-04-03T00:26:15.732" v="651"/>
          <ac:spMkLst>
            <pc:docMk/>
            <pc:sldMk cId="4153888390" sldId="550"/>
            <ac:spMk id="14" creationId="{FB6BF453-218B-437B-BFB6-58EB236BC281}"/>
          </ac:spMkLst>
        </pc:spChg>
        <pc:spChg chg="mod">
          <ac:chgData name="Espino, Maria I" userId="9ba2e692-70de-4ad9-959c-7ce23240d0dd" providerId="ADAL" clId="{D2560E61-08EA-448D-A611-DD9257F14105}" dt="2018-04-03T00:26:15.886" v="656"/>
          <ac:spMkLst>
            <pc:docMk/>
            <pc:sldMk cId="4153888390" sldId="550"/>
            <ac:spMk id="15" creationId="{CF5F597D-A351-4E52-B1E5-FF2150C6F587}"/>
          </ac:spMkLst>
        </pc:spChg>
      </pc:sldChg>
      <pc:sldChg chg="modSp">
        <pc:chgData name="Espino, Maria I" userId="9ba2e692-70de-4ad9-959c-7ce23240d0dd" providerId="ADAL" clId="{D2560E61-08EA-448D-A611-DD9257F14105}" dt="2018-04-03T00:26:17.237" v="671"/>
        <pc:sldMkLst>
          <pc:docMk/>
          <pc:sldMk cId="4088727569" sldId="551"/>
        </pc:sldMkLst>
        <pc:spChg chg="mod">
          <ac:chgData name="Espino, Maria I" userId="9ba2e692-70de-4ad9-959c-7ce23240d0dd" providerId="ADAL" clId="{D2560E61-08EA-448D-A611-DD9257F14105}" dt="2018-04-03T00:26:16.135" v="661"/>
          <ac:spMkLst>
            <pc:docMk/>
            <pc:sldMk cId="4088727569" sldId="551"/>
            <ac:spMk id="3" creationId="{2EBD3BE7-D14F-4C2D-88D4-6D30E68CA906}"/>
          </ac:spMkLst>
        </pc:spChg>
        <pc:spChg chg="mod">
          <ac:chgData name="Espino, Maria I" userId="9ba2e692-70de-4ad9-959c-7ce23240d0dd" providerId="ADAL" clId="{D2560E61-08EA-448D-A611-DD9257F14105}" dt="2018-04-03T00:26:16.380" v="666"/>
          <ac:spMkLst>
            <pc:docMk/>
            <pc:sldMk cId="4088727569" sldId="551"/>
            <ac:spMk id="4" creationId="{6F8FD408-DC04-4C27-8D65-87BB3F97A319}"/>
          </ac:spMkLst>
        </pc:spChg>
        <pc:spChg chg="mod">
          <ac:chgData name="Espino, Maria I" userId="9ba2e692-70de-4ad9-959c-7ce23240d0dd" providerId="ADAL" clId="{D2560E61-08EA-448D-A611-DD9257F14105}" dt="2018-04-03T00:26:17.237" v="671"/>
          <ac:spMkLst>
            <pc:docMk/>
            <pc:sldMk cId="4088727569" sldId="551"/>
            <ac:spMk id="16" creationId="{FD37BE05-DDAE-4B00-9B35-E51279472D69}"/>
          </ac:spMkLst>
        </pc:spChg>
      </pc:sldChg>
      <pc:sldChg chg="modSp">
        <pc:chgData name="Espino, Maria I" userId="9ba2e692-70de-4ad9-959c-7ce23240d0dd" providerId="ADAL" clId="{D2560E61-08EA-448D-A611-DD9257F14105}" dt="2018-04-03T00:26:11.667" v="560"/>
        <pc:sldMkLst>
          <pc:docMk/>
          <pc:sldMk cId="3392545597" sldId="552"/>
        </pc:sldMkLst>
        <pc:spChg chg="mod">
          <ac:chgData name="Espino, Maria I" userId="9ba2e692-70de-4ad9-959c-7ce23240d0dd" providerId="ADAL" clId="{D2560E61-08EA-448D-A611-DD9257F14105}" dt="2018-04-03T00:26:11.263" v="550"/>
          <ac:spMkLst>
            <pc:docMk/>
            <pc:sldMk cId="3392545597" sldId="552"/>
            <ac:spMk id="3" creationId="{2EBD3BE7-D14F-4C2D-88D4-6D30E68CA906}"/>
          </ac:spMkLst>
        </pc:spChg>
        <pc:spChg chg="mod">
          <ac:chgData name="Espino, Maria I" userId="9ba2e692-70de-4ad9-959c-7ce23240d0dd" providerId="ADAL" clId="{D2560E61-08EA-448D-A611-DD9257F14105}" dt="2018-04-03T00:26:11.521" v="555"/>
          <ac:spMkLst>
            <pc:docMk/>
            <pc:sldMk cId="3392545597" sldId="552"/>
            <ac:spMk id="4" creationId="{6F8FD408-DC04-4C27-8D65-87BB3F97A319}"/>
          </ac:spMkLst>
        </pc:spChg>
        <pc:spChg chg="mod">
          <ac:chgData name="Espino, Maria I" userId="9ba2e692-70de-4ad9-959c-7ce23240d0dd" providerId="ADAL" clId="{D2560E61-08EA-448D-A611-DD9257F14105}" dt="2018-04-03T00:26:11.667" v="560"/>
          <ac:spMkLst>
            <pc:docMk/>
            <pc:sldMk cId="3392545597" sldId="552"/>
            <ac:spMk id="6" creationId="{C3308302-CF01-4695-9C2F-54351EB771D2}"/>
          </ac:spMkLst>
        </pc:spChg>
      </pc:sldChg>
      <pc:sldChg chg="modSp">
        <pc:chgData name="Espino, Maria I" userId="9ba2e692-70de-4ad9-959c-7ce23240d0dd" providerId="ADAL" clId="{D2560E61-08EA-448D-A611-DD9257F14105}" dt="2018-04-03T00:26:13.579" v="611" actId="208"/>
        <pc:sldMkLst>
          <pc:docMk/>
          <pc:sldMk cId="2507649304" sldId="553"/>
        </pc:sldMkLst>
        <pc:spChg chg="mod">
          <ac:chgData name="Espino, Maria I" userId="9ba2e692-70de-4ad9-959c-7ce23240d0dd" providerId="ADAL" clId="{D2560E61-08EA-448D-A611-DD9257F14105}" dt="2018-04-03T00:26:12.143" v="565" actId="208"/>
          <ac:spMkLst>
            <pc:docMk/>
            <pc:sldMk cId="2507649304" sldId="553"/>
            <ac:spMk id="3" creationId="{2EBD3BE7-D14F-4C2D-88D4-6D30E68CA906}"/>
          </ac:spMkLst>
        </pc:spChg>
        <pc:spChg chg="mod">
          <ac:chgData name="Espino, Maria I" userId="9ba2e692-70de-4ad9-959c-7ce23240d0dd" providerId="ADAL" clId="{D2560E61-08EA-448D-A611-DD9257F14105}" dt="2018-04-03T00:26:12.381" v="570" actId="208"/>
          <ac:spMkLst>
            <pc:docMk/>
            <pc:sldMk cId="2507649304" sldId="553"/>
            <ac:spMk id="4" creationId="{6F8FD408-DC04-4C27-8D65-87BB3F97A319}"/>
          </ac:spMkLst>
        </pc:spChg>
        <pc:spChg chg="mod">
          <ac:chgData name="Espino, Maria I" userId="9ba2e692-70de-4ad9-959c-7ce23240d0dd" providerId="ADAL" clId="{D2560E61-08EA-448D-A611-DD9257F14105}" dt="2018-04-03T00:26:12.531" v="575" actId="208"/>
          <ac:spMkLst>
            <pc:docMk/>
            <pc:sldMk cId="2507649304" sldId="553"/>
            <ac:spMk id="7" creationId="{CE00C824-8392-4F08-A7CA-E1F88419064C}"/>
          </ac:spMkLst>
        </pc:spChg>
        <pc:spChg chg="mod">
          <ac:chgData name="Espino, Maria I" userId="9ba2e692-70de-4ad9-959c-7ce23240d0dd" providerId="ADAL" clId="{D2560E61-08EA-448D-A611-DD9257F14105}" dt="2018-04-03T00:26:13.099" v="584" actId="208"/>
          <ac:spMkLst>
            <pc:docMk/>
            <pc:sldMk cId="2507649304" sldId="553"/>
            <ac:spMk id="9" creationId="{AC5F51B4-7A15-435C-B24D-68E5B966E319}"/>
          </ac:spMkLst>
        </pc:spChg>
        <pc:spChg chg="mod">
          <ac:chgData name="Espino, Maria I" userId="9ba2e692-70de-4ad9-959c-7ce23240d0dd" providerId="ADAL" clId="{D2560E61-08EA-448D-A611-DD9257F14105}" dt="2018-04-03T00:26:13.254" v="593" actId="208"/>
          <ac:spMkLst>
            <pc:docMk/>
            <pc:sldMk cId="2507649304" sldId="553"/>
            <ac:spMk id="10" creationId="{5357AB53-EAB0-4472-8AE6-8BBDD79F9FE2}"/>
          </ac:spMkLst>
        </pc:spChg>
        <pc:spChg chg="mod">
          <ac:chgData name="Espino, Maria I" userId="9ba2e692-70de-4ad9-959c-7ce23240d0dd" providerId="ADAL" clId="{D2560E61-08EA-448D-A611-DD9257F14105}" dt="2018-04-03T00:26:13.409" v="602" actId="208"/>
          <ac:spMkLst>
            <pc:docMk/>
            <pc:sldMk cId="2507649304" sldId="553"/>
            <ac:spMk id="11" creationId="{63EBC343-EBEA-4E88-BBA0-2517FDC8B353}"/>
          </ac:spMkLst>
        </pc:spChg>
        <pc:spChg chg="mod">
          <ac:chgData name="Espino, Maria I" userId="9ba2e692-70de-4ad9-959c-7ce23240d0dd" providerId="ADAL" clId="{D2560E61-08EA-448D-A611-DD9257F14105}" dt="2018-04-03T00:26:13.579" v="611" actId="208"/>
          <ac:spMkLst>
            <pc:docMk/>
            <pc:sldMk cId="2507649304" sldId="553"/>
            <ac:spMk id="12" creationId="{E9F8BC4F-1D27-4C28-A5C6-BBF123FB17A4}"/>
          </ac:spMkLst>
        </pc:spChg>
      </pc:sldChg>
      <pc:sldChg chg="modSp">
        <pc:chgData name="Espino, Maria I" userId="9ba2e692-70de-4ad9-959c-7ce23240d0dd" providerId="ADAL" clId="{D2560E61-08EA-448D-A611-DD9257F14105}" dt="2018-04-03T00:26:20.228" v="723"/>
        <pc:sldMkLst>
          <pc:docMk/>
          <pc:sldMk cId="1662505085" sldId="554"/>
        </pc:sldMkLst>
        <pc:spChg chg="mod">
          <ac:chgData name="Espino, Maria I" userId="9ba2e692-70de-4ad9-959c-7ce23240d0dd" providerId="ADAL" clId="{D2560E61-08EA-448D-A611-DD9257F14105}" dt="2018-04-03T00:26:19.818" v="713"/>
          <ac:spMkLst>
            <pc:docMk/>
            <pc:sldMk cId="1662505085" sldId="554"/>
            <ac:spMk id="4" creationId="{0C5DF53A-C8B0-402C-83B5-4E28A0945C60}"/>
          </ac:spMkLst>
        </pc:spChg>
        <pc:spChg chg="mod">
          <ac:chgData name="Espino, Maria I" userId="9ba2e692-70de-4ad9-959c-7ce23240d0dd" providerId="ADAL" clId="{D2560E61-08EA-448D-A611-DD9257F14105}" dt="2018-04-03T00:26:20.079" v="718"/>
          <ac:spMkLst>
            <pc:docMk/>
            <pc:sldMk cId="1662505085" sldId="554"/>
            <ac:spMk id="6" creationId="{40C64AD8-142A-4F51-908C-BC144AF11C99}"/>
          </ac:spMkLst>
        </pc:spChg>
        <pc:spChg chg="mod">
          <ac:chgData name="Espino, Maria I" userId="9ba2e692-70de-4ad9-959c-7ce23240d0dd" providerId="ADAL" clId="{D2560E61-08EA-448D-A611-DD9257F14105}" dt="2018-04-03T00:26:20.228" v="723"/>
          <ac:spMkLst>
            <pc:docMk/>
            <pc:sldMk cId="1662505085" sldId="554"/>
            <ac:spMk id="7" creationId="{5C201B95-1263-49C5-AEEC-25EAA504D02A}"/>
          </ac:spMkLst>
        </pc:spChg>
      </pc:sldChg>
      <pc:sldChg chg="modSp">
        <pc:chgData name="Espino, Maria I" userId="9ba2e692-70de-4ad9-959c-7ce23240d0dd" providerId="ADAL" clId="{D2560E61-08EA-448D-A611-DD9257F14105}" dt="2018-04-03T00:26:21.856" v="738"/>
        <pc:sldMkLst>
          <pc:docMk/>
          <pc:sldMk cId="3806111029" sldId="555"/>
        </pc:sldMkLst>
        <pc:spChg chg="mod">
          <ac:chgData name="Espino, Maria I" userId="9ba2e692-70de-4ad9-959c-7ce23240d0dd" providerId="ADAL" clId="{D2560E61-08EA-448D-A611-DD9257F14105}" dt="2018-04-03T00:26:20.616" v="728"/>
          <ac:spMkLst>
            <pc:docMk/>
            <pc:sldMk cId="3806111029" sldId="555"/>
            <ac:spMk id="3" creationId="{30676D23-8029-470C-BC9E-C2227C34B3B8}"/>
          </ac:spMkLst>
        </pc:spChg>
        <pc:spChg chg="mod">
          <ac:chgData name="Espino, Maria I" userId="9ba2e692-70de-4ad9-959c-7ce23240d0dd" providerId="ADAL" clId="{D2560E61-08EA-448D-A611-DD9257F14105}" dt="2018-04-03T00:26:20.866" v="733"/>
          <ac:spMkLst>
            <pc:docMk/>
            <pc:sldMk cId="3806111029" sldId="555"/>
            <ac:spMk id="4" creationId="{D1DC056F-6CF6-4AF7-9742-15E673A52D8E}"/>
          </ac:spMkLst>
        </pc:spChg>
        <pc:spChg chg="mod">
          <ac:chgData name="Espino, Maria I" userId="9ba2e692-70de-4ad9-959c-7ce23240d0dd" providerId="ADAL" clId="{D2560E61-08EA-448D-A611-DD9257F14105}" dt="2018-04-03T00:26:21.856" v="738"/>
          <ac:spMkLst>
            <pc:docMk/>
            <pc:sldMk cId="3806111029" sldId="555"/>
            <ac:spMk id="11" creationId="{1F430826-71CE-4A35-BAED-E134556E9DE8}"/>
          </ac:spMkLst>
        </pc:spChg>
      </pc:sldChg>
      <pc:sldChg chg="modSp">
        <pc:chgData name="Espino, Maria I" userId="9ba2e692-70de-4ad9-959c-7ce23240d0dd" providerId="ADAL" clId="{D2560E61-08EA-448D-A611-DD9257F14105}" dt="2018-04-03T00:26:26.013" v="783"/>
        <pc:sldMkLst>
          <pc:docMk/>
          <pc:sldMk cId="4120980933" sldId="556"/>
        </pc:sldMkLst>
        <pc:spChg chg="mod">
          <ac:chgData name="Espino, Maria I" userId="9ba2e692-70de-4ad9-959c-7ce23240d0dd" providerId="ADAL" clId="{D2560E61-08EA-448D-A611-DD9257F14105}" dt="2018-04-03T00:26:24.739" v="773"/>
          <ac:spMkLst>
            <pc:docMk/>
            <pc:sldMk cId="4120980933" sldId="556"/>
            <ac:spMk id="3" creationId="{FAB79A87-EEAD-4842-8870-BF556B1A3530}"/>
          </ac:spMkLst>
        </pc:spChg>
        <pc:spChg chg="mod">
          <ac:chgData name="Espino, Maria I" userId="9ba2e692-70de-4ad9-959c-7ce23240d0dd" providerId="ADAL" clId="{D2560E61-08EA-448D-A611-DD9257F14105}" dt="2018-04-03T00:26:24.996" v="778"/>
          <ac:spMkLst>
            <pc:docMk/>
            <pc:sldMk cId="4120980933" sldId="556"/>
            <ac:spMk id="8" creationId="{ECE17D32-79AC-4CB6-AFED-C3E06E680E88}"/>
          </ac:spMkLst>
        </pc:spChg>
        <pc:spChg chg="mod">
          <ac:chgData name="Espino, Maria I" userId="9ba2e692-70de-4ad9-959c-7ce23240d0dd" providerId="ADAL" clId="{D2560E61-08EA-448D-A611-DD9257F14105}" dt="2018-04-03T00:26:26.013" v="783"/>
          <ac:spMkLst>
            <pc:docMk/>
            <pc:sldMk cId="4120980933" sldId="556"/>
            <ac:spMk id="12" creationId="{E295C96A-2BF8-4ED1-8B7D-CEDB5CAA96E6}"/>
          </ac:spMkLst>
        </pc:spChg>
      </pc:sldChg>
      <pc:sldChg chg="modSp">
        <pc:chgData name="Espino, Maria I" userId="9ba2e692-70de-4ad9-959c-7ce23240d0dd" providerId="ADAL" clId="{D2560E61-08EA-448D-A611-DD9257F14105}" dt="2018-04-03T00:26:23.136" v="753"/>
        <pc:sldMkLst>
          <pc:docMk/>
          <pc:sldMk cId="1163473589" sldId="557"/>
        </pc:sldMkLst>
        <pc:spChg chg="mod">
          <ac:chgData name="Espino, Maria I" userId="9ba2e692-70de-4ad9-959c-7ce23240d0dd" providerId="ADAL" clId="{D2560E61-08EA-448D-A611-DD9257F14105}" dt="2018-04-03T00:26:22.398" v="743"/>
          <ac:spMkLst>
            <pc:docMk/>
            <pc:sldMk cId="1163473589" sldId="557"/>
            <ac:spMk id="3" creationId="{1A59348E-6784-4B6C-A12A-0D1BE7EE1CE9}"/>
          </ac:spMkLst>
        </pc:spChg>
        <pc:spChg chg="mod">
          <ac:chgData name="Espino, Maria I" userId="9ba2e692-70de-4ad9-959c-7ce23240d0dd" providerId="ADAL" clId="{D2560E61-08EA-448D-A611-DD9257F14105}" dt="2018-04-03T00:26:22.663" v="748"/>
          <ac:spMkLst>
            <pc:docMk/>
            <pc:sldMk cId="1163473589" sldId="557"/>
            <ac:spMk id="6" creationId="{3C4B5C35-DF5F-41E6-A4BF-ECC2F187208B}"/>
          </ac:spMkLst>
        </pc:spChg>
        <pc:spChg chg="mod">
          <ac:chgData name="Espino, Maria I" userId="9ba2e692-70de-4ad9-959c-7ce23240d0dd" providerId="ADAL" clId="{D2560E61-08EA-448D-A611-DD9257F14105}" dt="2018-04-03T00:26:23.136" v="753"/>
          <ac:spMkLst>
            <pc:docMk/>
            <pc:sldMk cId="1163473589" sldId="557"/>
            <ac:spMk id="7" creationId="{142D57A6-2B3D-4A27-847D-C0701AC19DDA}"/>
          </ac:spMkLst>
        </pc:spChg>
      </pc:sldChg>
      <pc:sldChg chg="modSp">
        <pc:chgData name="Espino, Maria I" userId="9ba2e692-70de-4ad9-959c-7ce23240d0dd" providerId="ADAL" clId="{D2560E61-08EA-448D-A611-DD9257F14105}" dt="2018-04-03T00:26:24.482" v="768"/>
        <pc:sldMkLst>
          <pc:docMk/>
          <pc:sldMk cId="1620070143" sldId="558"/>
        </pc:sldMkLst>
        <pc:spChg chg="mod">
          <ac:chgData name="Espino, Maria I" userId="9ba2e692-70de-4ad9-959c-7ce23240d0dd" providerId="ADAL" clId="{D2560E61-08EA-448D-A611-DD9257F14105}" dt="2018-04-03T00:26:24.080" v="758"/>
          <ac:spMkLst>
            <pc:docMk/>
            <pc:sldMk cId="1620070143" sldId="558"/>
            <ac:spMk id="3" creationId="{D132C255-B7EE-42E3-9E33-1247B7562051}"/>
          </ac:spMkLst>
        </pc:spChg>
        <pc:spChg chg="mod">
          <ac:chgData name="Espino, Maria I" userId="9ba2e692-70de-4ad9-959c-7ce23240d0dd" providerId="ADAL" clId="{D2560E61-08EA-448D-A611-DD9257F14105}" dt="2018-04-03T00:26:24.333" v="763"/>
          <ac:spMkLst>
            <pc:docMk/>
            <pc:sldMk cId="1620070143" sldId="558"/>
            <ac:spMk id="6" creationId="{DE0E0D83-09FD-433C-9DA1-65960609389C}"/>
          </ac:spMkLst>
        </pc:spChg>
        <pc:spChg chg="mod">
          <ac:chgData name="Espino, Maria I" userId="9ba2e692-70de-4ad9-959c-7ce23240d0dd" providerId="ADAL" clId="{D2560E61-08EA-448D-A611-DD9257F14105}" dt="2018-04-03T00:26:24.482" v="768"/>
          <ac:spMkLst>
            <pc:docMk/>
            <pc:sldMk cId="1620070143" sldId="558"/>
            <ac:spMk id="8" creationId="{1F3FF741-7096-48CB-8CDD-CA6BF1A947BA}"/>
          </ac:spMkLst>
        </pc:spChg>
      </pc:sldChg>
      <pc:sldChg chg="modSp">
        <pc:chgData name="Espino, Maria I" userId="9ba2e692-70de-4ad9-959c-7ce23240d0dd" providerId="ADAL" clId="{D2560E61-08EA-448D-A611-DD9257F14105}" dt="2018-04-03T00:26:28.402" v="825"/>
        <pc:sldMkLst>
          <pc:docMk/>
          <pc:sldMk cId="3928444882" sldId="559"/>
        </pc:sldMkLst>
        <pc:spChg chg="mod">
          <ac:chgData name="Espino, Maria I" userId="9ba2e692-70de-4ad9-959c-7ce23240d0dd" providerId="ADAL" clId="{D2560E61-08EA-448D-A611-DD9257F14105}" dt="2018-04-03T00:26:27.350" v="815"/>
          <ac:spMkLst>
            <pc:docMk/>
            <pc:sldMk cId="3928444882" sldId="559"/>
            <ac:spMk id="2" creationId="{3A62E525-0736-46DE-B130-89FF89AA81FF}"/>
          </ac:spMkLst>
        </pc:spChg>
        <pc:spChg chg="mod">
          <ac:chgData name="Espino, Maria I" userId="9ba2e692-70de-4ad9-959c-7ce23240d0dd" providerId="ADAL" clId="{D2560E61-08EA-448D-A611-DD9257F14105}" dt="2018-04-03T00:26:27.575" v="820"/>
          <ac:spMkLst>
            <pc:docMk/>
            <pc:sldMk cId="3928444882" sldId="559"/>
            <ac:spMk id="3" creationId="{5F6632A2-EE44-425C-98C7-81215499744E}"/>
          </ac:spMkLst>
        </pc:spChg>
        <pc:spChg chg="mod">
          <ac:chgData name="Espino, Maria I" userId="9ba2e692-70de-4ad9-959c-7ce23240d0dd" providerId="ADAL" clId="{D2560E61-08EA-448D-A611-DD9257F14105}" dt="2018-04-03T00:26:28.402" v="825"/>
          <ac:spMkLst>
            <pc:docMk/>
            <pc:sldMk cId="3928444882" sldId="559"/>
            <ac:spMk id="6" creationId="{3EB9ECA2-9BB5-472A-86F7-EC4562A9D3E8}"/>
          </ac:spMkLst>
        </pc:spChg>
      </pc:sldChg>
      <pc:sldChg chg="modSp">
        <pc:chgData name="Espino, Maria I" userId="9ba2e692-70de-4ad9-959c-7ce23240d0dd" providerId="ADAL" clId="{D2560E61-08EA-448D-A611-DD9257F14105}" dt="2018-04-03T00:26:29.833" v="840"/>
        <pc:sldMkLst>
          <pc:docMk/>
          <pc:sldMk cId="1967662084" sldId="560"/>
        </pc:sldMkLst>
        <pc:spChg chg="mod">
          <ac:chgData name="Espino, Maria I" userId="9ba2e692-70de-4ad9-959c-7ce23240d0dd" providerId="ADAL" clId="{D2560E61-08EA-448D-A611-DD9257F14105}" dt="2018-04-03T00:26:28.955" v="830"/>
          <ac:spMkLst>
            <pc:docMk/>
            <pc:sldMk cId="1967662084" sldId="560"/>
            <ac:spMk id="2" creationId="{5FB92035-F05B-49AD-89A9-BDD7037E967F}"/>
          </ac:spMkLst>
        </pc:spChg>
        <pc:spChg chg="mod">
          <ac:chgData name="Espino, Maria I" userId="9ba2e692-70de-4ad9-959c-7ce23240d0dd" providerId="ADAL" clId="{D2560E61-08EA-448D-A611-DD9257F14105}" dt="2018-04-03T00:26:29.211" v="835"/>
          <ac:spMkLst>
            <pc:docMk/>
            <pc:sldMk cId="1967662084" sldId="560"/>
            <ac:spMk id="7" creationId="{BFFDED02-DD8F-49EE-8225-CD2C5923B7B0}"/>
          </ac:spMkLst>
        </pc:spChg>
        <pc:spChg chg="mod">
          <ac:chgData name="Espino, Maria I" userId="9ba2e692-70de-4ad9-959c-7ce23240d0dd" providerId="ADAL" clId="{D2560E61-08EA-448D-A611-DD9257F14105}" dt="2018-04-03T00:26:29.833" v="840"/>
          <ac:spMkLst>
            <pc:docMk/>
            <pc:sldMk cId="1967662084" sldId="560"/>
            <ac:spMk id="10" creationId="{998ECCE2-63BD-4057-9B3E-73CD0100CA76}"/>
          </ac:spMkLst>
        </pc:spChg>
      </pc:sldChg>
      <pc:sldChg chg="modSp">
        <pc:chgData name="Espino, Maria I" userId="9ba2e692-70de-4ad9-959c-7ce23240d0dd" providerId="ADAL" clId="{D2560E61-08EA-448D-A611-DD9257F14105}" dt="2018-04-03T00:26:31.131" v="855"/>
        <pc:sldMkLst>
          <pc:docMk/>
          <pc:sldMk cId="4202334653" sldId="561"/>
        </pc:sldMkLst>
        <pc:spChg chg="mod">
          <ac:chgData name="Espino, Maria I" userId="9ba2e692-70de-4ad9-959c-7ce23240d0dd" providerId="ADAL" clId="{D2560E61-08EA-448D-A611-DD9257F14105}" dt="2018-04-03T00:26:30.129" v="845"/>
          <ac:spMkLst>
            <pc:docMk/>
            <pc:sldMk cId="4202334653" sldId="561"/>
            <ac:spMk id="3" creationId="{F3826C80-62B0-46F1-8987-00C58BEE9CC1}"/>
          </ac:spMkLst>
        </pc:spChg>
        <pc:spChg chg="mod">
          <ac:chgData name="Espino, Maria I" userId="9ba2e692-70de-4ad9-959c-7ce23240d0dd" providerId="ADAL" clId="{D2560E61-08EA-448D-A611-DD9257F14105}" dt="2018-04-03T00:26:30.424" v="850"/>
          <ac:spMkLst>
            <pc:docMk/>
            <pc:sldMk cId="4202334653" sldId="561"/>
            <ac:spMk id="4" creationId="{16AEFE8B-D576-401C-97E4-B3DCD10B7CA0}"/>
          </ac:spMkLst>
        </pc:spChg>
        <pc:spChg chg="mod">
          <ac:chgData name="Espino, Maria I" userId="9ba2e692-70de-4ad9-959c-7ce23240d0dd" providerId="ADAL" clId="{D2560E61-08EA-448D-A611-DD9257F14105}" dt="2018-04-03T00:26:31.131" v="855"/>
          <ac:spMkLst>
            <pc:docMk/>
            <pc:sldMk cId="4202334653" sldId="561"/>
            <ac:spMk id="10" creationId="{C1BE09ED-CB41-4A54-9D5F-4FFB3B73CE89}"/>
          </ac:spMkLst>
        </pc:spChg>
      </pc:sldChg>
      <pc:sldChg chg="modSp">
        <pc:chgData name="Espino, Maria I" userId="9ba2e692-70de-4ad9-959c-7ce23240d0dd" providerId="ADAL" clId="{D2560E61-08EA-448D-A611-DD9257F14105}" dt="2018-04-03T00:26:32.069" v="870"/>
        <pc:sldMkLst>
          <pc:docMk/>
          <pc:sldMk cId="2563757550" sldId="562"/>
        </pc:sldMkLst>
        <pc:spChg chg="mod">
          <ac:chgData name="Espino, Maria I" userId="9ba2e692-70de-4ad9-959c-7ce23240d0dd" providerId="ADAL" clId="{D2560E61-08EA-448D-A611-DD9257F14105}" dt="2018-04-03T00:26:31.389" v="860"/>
          <ac:spMkLst>
            <pc:docMk/>
            <pc:sldMk cId="2563757550" sldId="562"/>
            <ac:spMk id="3" creationId="{1B49F8FC-DF49-4196-B55B-02C29FE9BE26}"/>
          </ac:spMkLst>
        </pc:spChg>
        <pc:spChg chg="mod">
          <ac:chgData name="Espino, Maria I" userId="9ba2e692-70de-4ad9-959c-7ce23240d0dd" providerId="ADAL" clId="{D2560E61-08EA-448D-A611-DD9257F14105}" dt="2018-04-03T00:26:31.636" v="865"/>
          <ac:spMkLst>
            <pc:docMk/>
            <pc:sldMk cId="2563757550" sldId="562"/>
            <ac:spMk id="4" creationId="{4C54A1CE-58F8-4994-9FB7-B24DD3698444}"/>
          </ac:spMkLst>
        </pc:spChg>
        <pc:spChg chg="mod">
          <ac:chgData name="Espino, Maria I" userId="9ba2e692-70de-4ad9-959c-7ce23240d0dd" providerId="ADAL" clId="{D2560E61-08EA-448D-A611-DD9257F14105}" dt="2018-04-03T00:26:32.069" v="870"/>
          <ac:spMkLst>
            <pc:docMk/>
            <pc:sldMk cId="2563757550" sldId="562"/>
            <ac:spMk id="6" creationId="{C05C4288-51DE-4A8B-8DB4-6E560D86B284}"/>
          </ac:spMkLst>
        </pc:spChg>
      </pc:sldChg>
      <pc:sldChg chg="modSp">
        <pc:chgData name="Espino, Maria I" userId="9ba2e692-70de-4ad9-959c-7ce23240d0dd" providerId="ADAL" clId="{D2560E61-08EA-448D-A611-DD9257F14105}" dt="2018-04-03T00:26:35.555" v="932"/>
        <pc:sldMkLst>
          <pc:docMk/>
          <pc:sldMk cId="391127475" sldId="563"/>
        </pc:sldMkLst>
        <pc:spChg chg="mod">
          <ac:chgData name="Espino, Maria I" userId="9ba2e692-70de-4ad9-959c-7ce23240d0dd" providerId="ADAL" clId="{D2560E61-08EA-448D-A611-DD9257F14105}" dt="2018-04-03T00:26:34.522" v="912"/>
          <ac:spMkLst>
            <pc:docMk/>
            <pc:sldMk cId="391127475" sldId="563"/>
            <ac:spMk id="2" creationId="{E41A4907-4213-4F98-A857-69FA64FF08AC}"/>
          </ac:spMkLst>
        </pc:spChg>
        <pc:spChg chg="mod">
          <ac:chgData name="Espino, Maria I" userId="9ba2e692-70de-4ad9-959c-7ce23240d0dd" providerId="ADAL" clId="{D2560E61-08EA-448D-A611-DD9257F14105}" dt="2018-04-03T00:26:34.744" v="917"/>
          <ac:spMkLst>
            <pc:docMk/>
            <pc:sldMk cId="391127475" sldId="563"/>
            <ac:spMk id="3" creationId="{A7D15D13-A926-4A49-8790-E5473168495B}"/>
          </ac:spMkLst>
        </pc:spChg>
        <pc:spChg chg="mod">
          <ac:chgData name="Espino, Maria I" userId="9ba2e692-70de-4ad9-959c-7ce23240d0dd" providerId="ADAL" clId="{D2560E61-08EA-448D-A611-DD9257F14105}" dt="2018-04-03T00:26:35.016" v="922"/>
          <ac:spMkLst>
            <pc:docMk/>
            <pc:sldMk cId="391127475" sldId="563"/>
            <ac:spMk id="4" creationId="{89365DA2-438F-465F-8060-470F96D9751D}"/>
          </ac:spMkLst>
        </pc:spChg>
        <pc:spChg chg="mod">
          <ac:chgData name="Espino, Maria I" userId="9ba2e692-70de-4ad9-959c-7ce23240d0dd" providerId="ADAL" clId="{D2560E61-08EA-448D-A611-DD9257F14105}" dt="2018-04-03T00:26:35.284" v="927"/>
          <ac:spMkLst>
            <pc:docMk/>
            <pc:sldMk cId="391127475" sldId="563"/>
            <ac:spMk id="5" creationId="{80180FC2-0317-47A1-BC2F-3B28CB1D7FA5}"/>
          </ac:spMkLst>
        </pc:spChg>
        <pc:spChg chg="mod">
          <ac:chgData name="Espino, Maria I" userId="9ba2e692-70de-4ad9-959c-7ce23240d0dd" providerId="ADAL" clId="{D2560E61-08EA-448D-A611-DD9257F14105}" dt="2018-04-03T00:26:35.555" v="932"/>
          <ac:spMkLst>
            <pc:docMk/>
            <pc:sldMk cId="391127475" sldId="563"/>
            <ac:spMk id="7" creationId="{6355CFEC-2F82-47F0-A0E0-40FDE866023A}"/>
          </ac:spMkLst>
        </pc:spChg>
      </pc:sldChg>
      <pc:sldChg chg="modSp">
        <pc:chgData name="Espino, Maria I" userId="9ba2e692-70de-4ad9-959c-7ce23240d0dd" providerId="ADAL" clId="{D2560E61-08EA-448D-A611-DD9257F14105}" dt="2018-04-03T00:26:38.235" v="982"/>
        <pc:sldMkLst>
          <pc:docMk/>
          <pc:sldMk cId="1152365320" sldId="564"/>
        </pc:sldMkLst>
        <pc:spChg chg="mod">
          <ac:chgData name="Espino, Maria I" userId="9ba2e692-70de-4ad9-959c-7ce23240d0dd" providerId="ADAL" clId="{D2560E61-08EA-448D-A611-DD9257F14105}" dt="2018-04-03T00:26:37.132" v="962"/>
          <ac:spMkLst>
            <pc:docMk/>
            <pc:sldMk cId="1152365320" sldId="564"/>
            <ac:spMk id="2" creationId="{3DE0591E-7145-422F-A5DE-4527636BBC4B}"/>
          </ac:spMkLst>
        </pc:spChg>
        <pc:spChg chg="mod">
          <ac:chgData name="Espino, Maria I" userId="9ba2e692-70de-4ad9-959c-7ce23240d0dd" providerId="ADAL" clId="{D2560E61-08EA-448D-A611-DD9257F14105}" dt="2018-04-03T00:26:37.351" v="967"/>
          <ac:spMkLst>
            <pc:docMk/>
            <pc:sldMk cId="1152365320" sldId="564"/>
            <ac:spMk id="3" creationId="{DC996FD8-7D95-4007-AA21-99E94DDD7A96}"/>
          </ac:spMkLst>
        </pc:spChg>
        <pc:spChg chg="mod">
          <ac:chgData name="Espino, Maria I" userId="9ba2e692-70de-4ad9-959c-7ce23240d0dd" providerId="ADAL" clId="{D2560E61-08EA-448D-A611-DD9257F14105}" dt="2018-04-03T00:26:37.607" v="972"/>
          <ac:spMkLst>
            <pc:docMk/>
            <pc:sldMk cId="1152365320" sldId="564"/>
            <ac:spMk id="4" creationId="{CF89E819-B62D-4666-8647-A84588EB57EC}"/>
          </ac:spMkLst>
        </pc:spChg>
        <pc:spChg chg="mod">
          <ac:chgData name="Espino, Maria I" userId="9ba2e692-70de-4ad9-959c-7ce23240d0dd" providerId="ADAL" clId="{D2560E61-08EA-448D-A611-DD9257F14105}" dt="2018-04-03T00:26:37.946" v="977"/>
          <ac:spMkLst>
            <pc:docMk/>
            <pc:sldMk cId="1152365320" sldId="564"/>
            <ac:spMk id="5" creationId="{463A4F67-D3C1-41FB-9A48-E179ABF6E243}"/>
          </ac:spMkLst>
        </pc:spChg>
        <pc:spChg chg="mod">
          <ac:chgData name="Espino, Maria I" userId="9ba2e692-70de-4ad9-959c-7ce23240d0dd" providerId="ADAL" clId="{D2560E61-08EA-448D-A611-DD9257F14105}" dt="2018-04-03T00:26:38.235" v="982"/>
          <ac:spMkLst>
            <pc:docMk/>
            <pc:sldMk cId="1152365320" sldId="564"/>
            <ac:spMk id="7" creationId="{0ED9C541-C47B-40A1-9732-B0FF0273FB2A}"/>
          </ac:spMkLst>
        </pc:spChg>
      </pc:sldChg>
      <pc:sldChg chg="modSp">
        <pc:chgData name="Espino, Maria I" userId="9ba2e692-70de-4ad9-959c-7ce23240d0dd" providerId="ADAL" clId="{D2560E61-08EA-448D-A611-DD9257F14105}" dt="2018-04-03T00:26:39.507" v="1002"/>
        <pc:sldMkLst>
          <pc:docMk/>
          <pc:sldMk cId="4191403097" sldId="565"/>
        </pc:sldMkLst>
        <pc:spChg chg="mod">
          <ac:chgData name="Espino, Maria I" userId="9ba2e692-70de-4ad9-959c-7ce23240d0dd" providerId="ADAL" clId="{D2560E61-08EA-448D-A611-DD9257F14105}" dt="2018-04-03T00:26:38.579" v="987"/>
          <ac:spMkLst>
            <pc:docMk/>
            <pc:sldMk cId="4191403097" sldId="565"/>
            <ac:spMk id="2" creationId="{BD9D10B6-0727-4041-807F-154C2A353401}"/>
          </ac:spMkLst>
        </pc:spChg>
        <pc:spChg chg="mod">
          <ac:chgData name="Espino, Maria I" userId="9ba2e692-70de-4ad9-959c-7ce23240d0dd" providerId="ADAL" clId="{D2560E61-08EA-448D-A611-DD9257F14105}" dt="2018-04-03T00:26:38.851" v="992"/>
          <ac:spMkLst>
            <pc:docMk/>
            <pc:sldMk cId="4191403097" sldId="565"/>
            <ac:spMk id="3" creationId="{CC2DBC80-9F9C-4F12-8009-31BBFFDB2DE5}"/>
          </ac:spMkLst>
        </pc:spChg>
        <pc:spChg chg="mod">
          <ac:chgData name="Espino, Maria I" userId="9ba2e692-70de-4ad9-959c-7ce23240d0dd" providerId="ADAL" clId="{D2560E61-08EA-448D-A611-DD9257F14105}" dt="2018-04-03T00:26:39.103" v="997"/>
          <ac:spMkLst>
            <pc:docMk/>
            <pc:sldMk cId="4191403097" sldId="565"/>
            <ac:spMk id="6" creationId="{148ADC54-AFC2-474F-85E1-6085A245FC89}"/>
          </ac:spMkLst>
        </pc:spChg>
        <pc:spChg chg="mod">
          <ac:chgData name="Espino, Maria I" userId="9ba2e692-70de-4ad9-959c-7ce23240d0dd" providerId="ADAL" clId="{D2560E61-08EA-448D-A611-DD9257F14105}" dt="2018-04-03T00:26:39.507" v="1002"/>
          <ac:spMkLst>
            <pc:docMk/>
            <pc:sldMk cId="4191403097" sldId="565"/>
            <ac:spMk id="10" creationId="{ECA7A61C-918A-43AB-BF5D-8F3234C33E6A}"/>
          </ac:spMkLst>
        </pc:spChg>
      </pc:sldChg>
      <pc:sldChg chg="modSp">
        <pc:chgData name="Espino, Maria I" userId="9ba2e692-70de-4ad9-959c-7ce23240d0dd" providerId="ADAL" clId="{D2560E61-08EA-448D-A611-DD9257F14105}" dt="2018-04-03T00:26:34.247" v="907"/>
        <pc:sldMkLst>
          <pc:docMk/>
          <pc:sldMk cId="580943540" sldId="566"/>
        </pc:sldMkLst>
        <pc:spChg chg="mod">
          <ac:chgData name="Espino, Maria I" userId="9ba2e692-70de-4ad9-959c-7ce23240d0dd" providerId="ADAL" clId="{D2560E61-08EA-448D-A611-DD9257F14105}" dt="2018-04-03T00:26:33.509" v="902"/>
          <ac:spMkLst>
            <pc:docMk/>
            <pc:sldMk cId="580943540" sldId="566"/>
            <ac:spMk id="2" creationId="{342E8DDB-F39B-49C6-AF62-D2453E4129E6}"/>
          </ac:spMkLst>
        </pc:spChg>
        <pc:spChg chg="mod">
          <ac:chgData name="Espino, Maria I" userId="9ba2e692-70de-4ad9-959c-7ce23240d0dd" providerId="ADAL" clId="{D2560E61-08EA-448D-A611-DD9257F14105}" dt="2018-04-03T00:26:34.247" v="907"/>
          <ac:spMkLst>
            <pc:docMk/>
            <pc:sldMk cId="580943540" sldId="566"/>
            <ac:spMk id="5" creationId="{DFA3CBAE-D4A9-40A5-8071-C43A2EDF1043}"/>
          </ac:spMkLst>
        </pc:spChg>
      </pc:sldChg>
      <pc:sldChg chg="modSp">
        <pc:chgData name="Espino, Maria I" userId="9ba2e692-70de-4ad9-959c-7ce23240d0dd" providerId="ADAL" clId="{D2560E61-08EA-448D-A611-DD9257F14105}" dt="2018-04-03T00:26:36.853" v="957"/>
        <pc:sldMkLst>
          <pc:docMk/>
          <pc:sldMk cId="2790531924" sldId="567"/>
        </pc:sldMkLst>
        <pc:spChg chg="mod">
          <ac:chgData name="Espino, Maria I" userId="9ba2e692-70de-4ad9-959c-7ce23240d0dd" providerId="ADAL" clId="{D2560E61-08EA-448D-A611-DD9257F14105}" dt="2018-04-03T00:26:35.816" v="937"/>
          <ac:spMkLst>
            <pc:docMk/>
            <pc:sldMk cId="2790531924" sldId="567"/>
            <ac:spMk id="2" creationId="{E41A4907-4213-4F98-A857-69FA64FF08AC}"/>
          </ac:spMkLst>
        </pc:spChg>
        <pc:spChg chg="mod">
          <ac:chgData name="Espino, Maria I" userId="9ba2e692-70de-4ad9-959c-7ce23240d0dd" providerId="ADAL" clId="{D2560E61-08EA-448D-A611-DD9257F14105}" dt="2018-04-03T00:26:36.026" v="942"/>
          <ac:spMkLst>
            <pc:docMk/>
            <pc:sldMk cId="2790531924" sldId="567"/>
            <ac:spMk id="3" creationId="{A7D15D13-A926-4A49-8790-E5473168495B}"/>
          </ac:spMkLst>
        </pc:spChg>
        <pc:spChg chg="mod">
          <ac:chgData name="Espino, Maria I" userId="9ba2e692-70de-4ad9-959c-7ce23240d0dd" providerId="ADAL" clId="{D2560E61-08EA-448D-A611-DD9257F14105}" dt="2018-04-03T00:26:36.299" v="947"/>
          <ac:spMkLst>
            <pc:docMk/>
            <pc:sldMk cId="2790531924" sldId="567"/>
            <ac:spMk id="4" creationId="{89365DA2-438F-465F-8060-470F96D9751D}"/>
          </ac:spMkLst>
        </pc:spChg>
        <pc:spChg chg="mod">
          <ac:chgData name="Espino, Maria I" userId="9ba2e692-70de-4ad9-959c-7ce23240d0dd" providerId="ADAL" clId="{D2560E61-08EA-448D-A611-DD9257F14105}" dt="2018-04-03T00:26:36.580" v="952"/>
          <ac:spMkLst>
            <pc:docMk/>
            <pc:sldMk cId="2790531924" sldId="567"/>
            <ac:spMk id="5" creationId="{80180FC2-0317-47A1-BC2F-3B28CB1D7FA5}"/>
          </ac:spMkLst>
        </pc:spChg>
        <pc:spChg chg="mod">
          <ac:chgData name="Espino, Maria I" userId="9ba2e692-70de-4ad9-959c-7ce23240d0dd" providerId="ADAL" clId="{D2560E61-08EA-448D-A611-DD9257F14105}" dt="2018-04-03T00:26:36.853" v="957"/>
          <ac:spMkLst>
            <pc:docMk/>
            <pc:sldMk cId="2790531924" sldId="567"/>
            <ac:spMk id="7" creationId="{6355CFEC-2F82-47F0-A0E0-40FDE866023A}"/>
          </ac:spMkLst>
        </pc:spChg>
      </pc:sldChg>
      <pc:sldChg chg="modSp">
        <pc:chgData name="Espino, Maria I" userId="9ba2e692-70de-4ad9-959c-7ce23240d0dd" providerId="ADAL" clId="{D2560E61-08EA-448D-A611-DD9257F14105}" dt="2018-04-03T00:25:53.556" v="207"/>
        <pc:sldMkLst>
          <pc:docMk/>
          <pc:sldMk cId="2424211748" sldId="568"/>
        </pc:sldMkLst>
        <pc:spChg chg="mod">
          <ac:chgData name="Espino, Maria I" userId="9ba2e692-70de-4ad9-959c-7ce23240d0dd" providerId="ADAL" clId="{D2560E61-08EA-448D-A611-DD9257F14105}" dt="2018-04-03T00:25:53.338" v="202"/>
          <ac:spMkLst>
            <pc:docMk/>
            <pc:sldMk cId="2424211748" sldId="568"/>
            <ac:spMk id="2" creationId="{31CA607D-AD9D-4A41-954B-E37D6B79B86E}"/>
          </ac:spMkLst>
        </pc:spChg>
        <pc:spChg chg="mod">
          <ac:chgData name="Espino, Maria I" userId="9ba2e692-70de-4ad9-959c-7ce23240d0dd" providerId="ADAL" clId="{D2560E61-08EA-448D-A611-DD9257F14105}" dt="2018-04-03T00:25:53.556" v="207"/>
          <ac:spMkLst>
            <pc:docMk/>
            <pc:sldMk cId="2424211748" sldId="568"/>
            <ac:spMk id="4" creationId="{9A698AA6-BF7D-49AD-A2A5-8322ABB49A7B}"/>
          </ac:spMkLst>
        </pc:spChg>
      </pc:sldChg>
      <pc:sldChg chg="modSp">
        <pc:chgData name="Espino, Maria I" userId="9ba2e692-70de-4ad9-959c-7ce23240d0dd" providerId="ADAL" clId="{D2560E61-08EA-448D-A611-DD9257F14105}" dt="2018-04-03T00:26:00.054" v="308"/>
        <pc:sldMkLst>
          <pc:docMk/>
          <pc:sldMk cId="2990372116" sldId="569"/>
        </pc:sldMkLst>
        <pc:spChg chg="mod">
          <ac:chgData name="Espino, Maria I" userId="9ba2e692-70de-4ad9-959c-7ce23240d0dd" providerId="ADAL" clId="{D2560E61-08EA-448D-A611-DD9257F14105}" dt="2018-04-03T00:25:59.901" v="303"/>
          <ac:spMkLst>
            <pc:docMk/>
            <pc:sldMk cId="2990372116" sldId="569"/>
            <ac:spMk id="2" creationId="{31CA607D-AD9D-4A41-954B-E37D6B79B86E}"/>
          </ac:spMkLst>
        </pc:spChg>
        <pc:spChg chg="mod">
          <ac:chgData name="Espino, Maria I" userId="9ba2e692-70de-4ad9-959c-7ce23240d0dd" providerId="ADAL" clId="{D2560E61-08EA-448D-A611-DD9257F14105}" dt="2018-04-03T00:26:00.054" v="308"/>
          <ac:spMkLst>
            <pc:docMk/>
            <pc:sldMk cId="2990372116" sldId="569"/>
            <ac:spMk id="5" creationId="{7E9F0C21-BAD8-44A6-BAB5-96689D78250B}"/>
          </ac:spMkLst>
        </pc:spChg>
      </pc:sldChg>
      <pc:sldChg chg="modSp">
        <pc:chgData name="Espino, Maria I" userId="9ba2e692-70de-4ad9-959c-7ce23240d0dd" providerId="ADAL" clId="{D2560E61-08EA-448D-A611-DD9257F14105}" dt="2018-04-03T00:26:08.359" v="477"/>
        <pc:sldMkLst>
          <pc:docMk/>
          <pc:sldMk cId="3303091671" sldId="570"/>
        </pc:sldMkLst>
        <pc:spChg chg="mod">
          <ac:chgData name="Espino, Maria I" userId="9ba2e692-70de-4ad9-959c-7ce23240d0dd" providerId="ADAL" clId="{D2560E61-08EA-448D-A611-DD9257F14105}" dt="2018-04-03T00:26:08.205" v="472"/>
          <ac:spMkLst>
            <pc:docMk/>
            <pc:sldMk cId="3303091671" sldId="570"/>
            <ac:spMk id="2" creationId="{31CA607D-AD9D-4A41-954B-E37D6B79B86E}"/>
          </ac:spMkLst>
        </pc:spChg>
        <pc:spChg chg="mod">
          <ac:chgData name="Espino, Maria I" userId="9ba2e692-70de-4ad9-959c-7ce23240d0dd" providerId="ADAL" clId="{D2560E61-08EA-448D-A611-DD9257F14105}" dt="2018-04-03T00:26:08.359" v="477"/>
          <ac:spMkLst>
            <pc:docMk/>
            <pc:sldMk cId="3303091671" sldId="570"/>
            <ac:spMk id="6" creationId="{32ABC1E3-7003-4C67-BDA3-1AD28541A5AC}"/>
          </ac:spMkLst>
        </pc:spChg>
      </pc:sldChg>
      <pc:sldChg chg="modSp">
        <pc:chgData name="Espino, Maria I" userId="9ba2e692-70de-4ad9-959c-7ce23240d0dd" providerId="ADAL" clId="{D2560E61-08EA-448D-A611-DD9257F14105}" dt="2018-04-03T00:26:17.659" v="681"/>
        <pc:sldMkLst>
          <pc:docMk/>
          <pc:sldMk cId="3076796006" sldId="571"/>
        </pc:sldMkLst>
        <pc:spChg chg="mod">
          <ac:chgData name="Espino, Maria I" userId="9ba2e692-70de-4ad9-959c-7ce23240d0dd" providerId="ADAL" clId="{D2560E61-08EA-448D-A611-DD9257F14105}" dt="2018-04-03T00:26:17.507" v="676"/>
          <ac:spMkLst>
            <pc:docMk/>
            <pc:sldMk cId="3076796006" sldId="571"/>
            <ac:spMk id="2" creationId="{31CA607D-AD9D-4A41-954B-E37D6B79B86E}"/>
          </ac:spMkLst>
        </pc:spChg>
        <pc:spChg chg="mod">
          <ac:chgData name="Espino, Maria I" userId="9ba2e692-70de-4ad9-959c-7ce23240d0dd" providerId="ADAL" clId="{D2560E61-08EA-448D-A611-DD9257F14105}" dt="2018-04-03T00:26:17.659" v="681"/>
          <ac:spMkLst>
            <pc:docMk/>
            <pc:sldMk cId="3076796006" sldId="571"/>
            <ac:spMk id="6" creationId="{D847CABC-BF0F-4ADE-9328-A305291DD538}"/>
          </ac:spMkLst>
        </pc:spChg>
      </pc:sldChg>
      <pc:sldChg chg="modSp">
        <pc:chgData name="Espino, Maria I" userId="9ba2e692-70de-4ad9-959c-7ce23240d0dd" providerId="ADAL" clId="{D2560E61-08EA-448D-A611-DD9257F14105}" dt="2018-04-03T00:26:26.439" v="793"/>
        <pc:sldMkLst>
          <pc:docMk/>
          <pc:sldMk cId="3178414190" sldId="572"/>
        </pc:sldMkLst>
        <pc:spChg chg="mod">
          <ac:chgData name="Espino, Maria I" userId="9ba2e692-70de-4ad9-959c-7ce23240d0dd" providerId="ADAL" clId="{D2560E61-08EA-448D-A611-DD9257F14105}" dt="2018-04-03T00:26:26.282" v="788"/>
          <ac:spMkLst>
            <pc:docMk/>
            <pc:sldMk cId="3178414190" sldId="572"/>
            <ac:spMk id="2" creationId="{31CA607D-AD9D-4A41-954B-E37D6B79B86E}"/>
          </ac:spMkLst>
        </pc:spChg>
        <pc:spChg chg="mod">
          <ac:chgData name="Espino, Maria I" userId="9ba2e692-70de-4ad9-959c-7ce23240d0dd" providerId="ADAL" clId="{D2560E61-08EA-448D-A611-DD9257F14105}" dt="2018-04-03T00:26:26.439" v="793"/>
          <ac:spMkLst>
            <pc:docMk/>
            <pc:sldMk cId="3178414190" sldId="572"/>
            <ac:spMk id="6" creationId="{FB5B624C-F4E1-4D7C-A658-B8FADD4F6462}"/>
          </ac:spMkLst>
        </pc:spChg>
      </pc:sldChg>
      <pc:sldChg chg="modSp">
        <pc:chgData name="Espino, Maria I" userId="9ba2e692-70de-4ad9-959c-7ce23240d0dd" providerId="ADAL" clId="{D2560E61-08EA-448D-A611-DD9257F14105}" dt="2018-04-03T00:26:32.499" v="880"/>
        <pc:sldMkLst>
          <pc:docMk/>
          <pc:sldMk cId="1764424748" sldId="573"/>
        </pc:sldMkLst>
        <pc:spChg chg="mod">
          <ac:chgData name="Espino, Maria I" userId="9ba2e692-70de-4ad9-959c-7ce23240d0dd" providerId="ADAL" clId="{D2560E61-08EA-448D-A611-DD9257F14105}" dt="2018-04-03T00:26:32.338" v="875"/>
          <ac:spMkLst>
            <pc:docMk/>
            <pc:sldMk cId="1764424748" sldId="573"/>
            <ac:spMk id="2" creationId="{31CA607D-AD9D-4A41-954B-E37D6B79B86E}"/>
          </ac:spMkLst>
        </pc:spChg>
        <pc:spChg chg="mod">
          <ac:chgData name="Espino, Maria I" userId="9ba2e692-70de-4ad9-959c-7ce23240d0dd" providerId="ADAL" clId="{D2560E61-08EA-448D-A611-DD9257F14105}" dt="2018-04-03T00:26:32.499" v="880"/>
          <ac:spMkLst>
            <pc:docMk/>
            <pc:sldMk cId="1764424748" sldId="573"/>
            <ac:spMk id="6" creationId="{5B743110-9F78-4A4E-8452-61895CF60DCD}"/>
          </ac:spMkLst>
        </pc:spChg>
      </pc:sldChg>
      <pc:sldChg chg="modSp">
        <pc:chgData name="Espino, Maria I" userId="9ba2e692-70de-4ad9-959c-7ce23240d0dd" providerId="ADAL" clId="{D2560E61-08EA-448D-A611-DD9257F14105}" dt="2018-04-03T00:26:40.029" v="1012"/>
        <pc:sldMkLst>
          <pc:docMk/>
          <pc:sldMk cId="3168427397" sldId="574"/>
        </pc:sldMkLst>
        <pc:spChg chg="mod">
          <ac:chgData name="Espino, Maria I" userId="9ba2e692-70de-4ad9-959c-7ce23240d0dd" providerId="ADAL" clId="{D2560E61-08EA-448D-A611-DD9257F14105}" dt="2018-04-03T00:26:39.842" v="1007"/>
          <ac:spMkLst>
            <pc:docMk/>
            <pc:sldMk cId="3168427397" sldId="574"/>
            <ac:spMk id="2" creationId="{31CA607D-AD9D-4A41-954B-E37D6B79B86E}"/>
          </ac:spMkLst>
        </pc:spChg>
        <pc:spChg chg="mod">
          <ac:chgData name="Espino, Maria I" userId="9ba2e692-70de-4ad9-959c-7ce23240d0dd" providerId="ADAL" clId="{D2560E61-08EA-448D-A611-DD9257F14105}" dt="2018-04-03T00:26:40.029" v="1012"/>
          <ac:spMkLst>
            <pc:docMk/>
            <pc:sldMk cId="3168427397" sldId="574"/>
            <ac:spMk id="6" creationId="{4F9C9FFB-4262-4CDB-B1ED-DD5DF1B37A04}"/>
          </ac:spMkLst>
        </pc:spChg>
      </pc:sldChg>
      <pc:sldChg chg="modSp">
        <pc:chgData name="Espino, Maria I" userId="9ba2e692-70de-4ad9-959c-7ce23240d0dd" providerId="ADAL" clId="{D2560E61-08EA-448D-A611-DD9257F14105}" dt="2018-04-03T00:25:46.335" v="54"/>
        <pc:sldMkLst>
          <pc:docMk/>
          <pc:sldMk cId="161382017" sldId="575"/>
        </pc:sldMkLst>
        <pc:spChg chg="mod">
          <ac:chgData name="Espino, Maria I" userId="9ba2e692-70de-4ad9-959c-7ce23240d0dd" providerId="ADAL" clId="{D2560E61-08EA-448D-A611-DD9257F14105}" dt="2018-04-03T00:25:45.554" v="39"/>
          <ac:spMkLst>
            <pc:docMk/>
            <pc:sldMk cId="161382017" sldId="575"/>
            <ac:spMk id="2" creationId="{EEE1A308-0930-4AD1-9EAE-2A887CCDB4A8}"/>
          </ac:spMkLst>
        </pc:spChg>
        <pc:spChg chg="mod">
          <ac:chgData name="Espino, Maria I" userId="9ba2e692-70de-4ad9-959c-7ce23240d0dd" providerId="ADAL" clId="{D2560E61-08EA-448D-A611-DD9257F14105}" dt="2018-04-03T00:25:46.063" v="49"/>
          <ac:spMkLst>
            <pc:docMk/>
            <pc:sldMk cId="161382017" sldId="575"/>
            <ac:spMk id="3" creationId="{1674F951-F712-4787-B948-CC16C4336ABB}"/>
          </ac:spMkLst>
        </pc:spChg>
        <pc:spChg chg="mod">
          <ac:chgData name="Espino, Maria I" userId="9ba2e692-70de-4ad9-959c-7ce23240d0dd" providerId="ADAL" clId="{D2560E61-08EA-448D-A611-DD9257F14105}" dt="2018-04-03T00:25:46.335" v="54"/>
          <ac:spMkLst>
            <pc:docMk/>
            <pc:sldMk cId="161382017" sldId="575"/>
            <ac:spMk id="4" creationId="{3B366482-F170-4E2E-9971-0E69831D9627}"/>
          </ac:spMkLst>
        </pc:spChg>
        <pc:spChg chg="mod">
          <ac:chgData name="Espino, Maria I" userId="9ba2e692-70de-4ad9-959c-7ce23240d0dd" providerId="ADAL" clId="{D2560E61-08EA-448D-A611-DD9257F14105}" dt="2018-04-03T00:25:45.778" v="44"/>
          <ac:spMkLst>
            <pc:docMk/>
            <pc:sldMk cId="161382017" sldId="575"/>
            <ac:spMk id="5" creationId="{CFDC9D42-CD9C-410D-923F-DAF1F1E48D1D}"/>
          </ac:spMkLst>
        </pc:spChg>
      </pc:sldChg>
      <pc:sldChg chg="modSp">
        <pc:chgData name="Espino, Maria I" userId="9ba2e692-70de-4ad9-959c-7ce23240d0dd" providerId="ADAL" clId="{D2560E61-08EA-448D-A611-DD9257F14105}" dt="2018-04-03T00:25:50.958" v="160"/>
        <pc:sldMkLst>
          <pc:docMk/>
          <pc:sldMk cId="3273632142" sldId="576"/>
        </pc:sldMkLst>
        <pc:spChg chg="mod">
          <ac:chgData name="Espino, Maria I" userId="9ba2e692-70de-4ad9-959c-7ce23240d0dd" providerId="ADAL" clId="{D2560E61-08EA-448D-A611-DD9257F14105}" dt="2018-04-03T00:25:49.021" v="113"/>
          <ac:spMkLst>
            <pc:docMk/>
            <pc:sldMk cId="3273632142" sldId="576"/>
            <ac:spMk id="2" creationId="{16974B9A-D670-4F4F-909D-C594C6A61624}"/>
          </ac:spMkLst>
        </pc:spChg>
        <pc:spChg chg="mod">
          <ac:chgData name="Espino, Maria I" userId="9ba2e692-70de-4ad9-959c-7ce23240d0dd" providerId="ADAL" clId="{D2560E61-08EA-448D-A611-DD9257F14105}" dt="2018-04-03T00:25:49.238" v="120" actId="207"/>
          <ac:spMkLst>
            <pc:docMk/>
            <pc:sldMk cId="3273632142" sldId="576"/>
            <ac:spMk id="3" creationId="{F2AD0FFE-3CCC-49B4-8D89-79485B199D73}"/>
          </ac:spMkLst>
        </pc:spChg>
        <pc:spChg chg="mod">
          <ac:chgData name="Espino, Maria I" userId="9ba2e692-70de-4ad9-959c-7ce23240d0dd" providerId="ADAL" clId="{D2560E61-08EA-448D-A611-DD9257F14105}" dt="2018-04-03T00:25:49.518" v="127" actId="207"/>
          <ac:spMkLst>
            <pc:docMk/>
            <pc:sldMk cId="3273632142" sldId="576"/>
            <ac:spMk id="4" creationId="{5B81FFDC-2036-4AE7-B588-A3D73EAA96D2}"/>
          </ac:spMkLst>
        </pc:spChg>
        <pc:spChg chg="mod">
          <ac:chgData name="Espino, Maria I" userId="9ba2e692-70de-4ad9-959c-7ce23240d0dd" providerId="ADAL" clId="{D2560E61-08EA-448D-A611-DD9257F14105}" dt="2018-04-03T00:25:49.763" v="134" actId="207"/>
          <ac:spMkLst>
            <pc:docMk/>
            <pc:sldMk cId="3273632142" sldId="576"/>
            <ac:spMk id="5" creationId="{D1A11CB8-53D7-4702-9487-04BB5AF36143}"/>
          </ac:spMkLst>
        </pc:spChg>
        <pc:spChg chg="mod">
          <ac:chgData name="Espino, Maria I" userId="9ba2e692-70de-4ad9-959c-7ce23240d0dd" providerId="ADAL" clId="{D2560E61-08EA-448D-A611-DD9257F14105}" dt="2018-04-03T00:25:49.988" v="141" actId="207"/>
          <ac:spMkLst>
            <pc:docMk/>
            <pc:sldMk cId="3273632142" sldId="576"/>
            <ac:spMk id="6" creationId="{39525B69-A9C2-4973-83E6-78C5FA77E6AC}"/>
          </ac:spMkLst>
        </pc:spChg>
        <pc:spChg chg="mod">
          <ac:chgData name="Espino, Maria I" userId="9ba2e692-70de-4ad9-959c-7ce23240d0dd" providerId="ADAL" clId="{D2560E61-08EA-448D-A611-DD9257F14105}" dt="2018-04-03T00:25:50.264" v="148" actId="207"/>
          <ac:spMkLst>
            <pc:docMk/>
            <pc:sldMk cId="3273632142" sldId="576"/>
            <ac:spMk id="7" creationId="{AE69FBC9-A732-4D7E-A206-66A2BAD32122}"/>
          </ac:spMkLst>
        </pc:spChg>
        <pc:spChg chg="mod">
          <ac:chgData name="Espino, Maria I" userId="9ba2e692-70de-4ad9-959c-7ce23240d0dd" providerId="ADAL" clId="{D2560E61-08EA-448D-A611-DD9257F14105}" dt="2018-04-03T00:25:50.498" v="155" actId="207"/>
          <ac:spMkLst>
            <pc:docMk/>
            <pc:sldMk cId="3273632142" sldId="576"/>
            <ac:spMk id="8" creationId="{CD483945-968E-4AC1-B5DC-E6838BF58009}"/>
          </ac:spMkLst>
        </pc:spChg>
        <pc:spChg chg="mod">
          <ac:chgData name="Espino, Maria I" userId="9ba2e692-70de-4ad9-959c-7ce23240d0dd" providerId="ADAL" clId="{D2560E61-08EA-448D-A611-DD9257F14105}" dt="2018-04-03T00:25:50.958" v="160"/>
          <ac:spMkLst>
            <pc:docMk/>
            <pc:sldMk cId="3273632142" sldId="576"/>
            <ac:spMk id="18" creationId="{B2ACE368-7B97-4A92-B803-422CCB4EE0F0}"/>
          </ac:spMkLst>
        </pc:spChg>
      </pc:sldChg>
      <pc:sldChg chg="modSp">
        <pc:chgData name="Espino, Maria I" userId="9ba2e692-70de-4ad9-959c-7ce23240d0dd" providerId="ADAL" clId="{D2560E61-08EA-448D-A611-DD9257F14105}" dt="2018-04-03T00:25:56.445" v="268"/>
        <pc:sldMkLst>
          <pc:docMk/>
          <pc:sldMk cId="1177381492" sldId="577"/>
        </pc:sldMkLst>
        <pc:spChg chg="mod">
          <ac:chgData name="Espino, Maria I" userId="9ba2e692-70de-4ad9-959c-7ce23240d0dd" providerId="ADAL" clId="{D2560E61-08EA-448D-A611-DD9257F14105}" dt="2018-04-03T00:25:55.637" v="258"/>
          <ac:spMkLst>
            <pc:docMk/>
            <pc:sldMk cId="1177381492" sldId="577"/>
            <ac:spMk id="2" creationId="{18AA1A00-EE65-4905-849F-D1CA03007EA4}"/>
          </ac:spMkLst>
        </pc:spChg>
        <pc:spChg chg="mod">
          <ac:chgData name="Espino, Maria I" userId="9ba2e692-70de-4ad9-959c-7ce23240d0dd" providerId="ADAL" clId="{D2560E61-08EA-448D-A611-DD9257F14105}" dt="2018-04-03T00:25:55.857" v="263"/>
          <ac:spMkLst>
            <pc:docMk/>
            <pc:sldMk cId="1177381492" sldId="577"/>
            <ac:spMk id="3" creationId="{56B87F46-8A41-4D4B-9CB5-04D9382EB010}"/>
          </ac:spMkLst>
        </pc:spChg>
        <pc:spChg chg="mod">
          <ac:chgData name="Espino, Maria I" userId="9ba2e692-70de-4ad9-959c-7ce23240d0dd" providerId="ADAL" clId="{D2560E61-08EA-448D-A611-DD9257F14105}" dt="2018-04-03T00:25:56.445" v="268"/>
          <ac:spMkLst>
            <pc:docMk/>
            <pc:sldMk cId="1177381492" sldId="577"/>
            <ac:spMk id="5" creationId="{91578412-1588-431A-ADF8-8EFEE03887AF}"/>
          </ac:spMkLst>
        </pc:spChg>
      </pc:sldChg>
      <pc:sldMasterChg chg="modSp">
        <pc:chgData name="Espino, Maria I" userId="9ba2e692-70de-4ad9-959c-7ce23240d0dd" providerId="ADAL" clId="{D2560E61-08EA-448D-A611-DD9257F14105}" dt="2018-04-03T00:25:41.598" v="9"/>
        <pc:sldMasterMkLst>
          <pc:docMk/>
          <pc:sldMasterMk cId="1683286624" sldId="2147483648"/>
        </pc:sldMasterMkLst>
        <pc:spChg chg="mod">
          <ac:chgData name="Espino, Maria I" userId="9ba2e692-70de-4ad9-959c-7ce23240d0dd" providerId="ADAL" clId="{D2560E61-08EA-448D-A611-DD9257F14105}" dt="2018-04-03T00:25:41.598" v="9"/>
          <ac:spMkLst>
            <pc:docMk/>
            <pc:sldMasterMk cId="1683286624" sldId="2147483648"/>
            <ac:spMk id="13" creationId="{00000000-0000-0000-0000-000000000000}"/>
          </ac:spMkLst>
        </pc:sp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1519A4-C584-4AF6-9E1E-0689A1F3C1C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48FD34ED-86DB-4A56-9971-9C06EF7CD53E}">
      <dgm:prSet phldrT="[Text]"/>
      <dgm:spPr/>
      <dgm:t>
        <a:bodyPr/>
        <a:lstStyle/>
        <a:p>
          <a:r>
            <a:rPr lang="en-US" dirty="0"/>
            <a:t>Business Analysts</a:t>
          </a:r>
        </a:p>
      </dgm:t>
    </dgm:pt>
    <dgm:pt modelId="{59E52689-1242-4DF5-A0B2-F2DF3EE433CD}" type="parTrans" cxnId="{7DF6FB95-27AF-4B96-8C08-3DE3FD8825BF}">
      <dgm:prSet/>
      <dgm:spPr/>
      <dgm:t>
        <a:bodyPr/>
        <a:lstStyle/>
        <a:p>
          <a:endParaRPr lang="en-US"/>
        </a:p>
      </dgm:t>
    </dgm:pt>
    <dgm:pt modelId="{9F6D3183-8839-4041-86A7-72586E1AD8DC}" type="sibTrans" cxnId="{7DF6FB95-27AF-4B96-8C08-3DE3FD8825BF}">
      <dgm:prSet/>
      <dgm:spPr/>
      <dgm:t>
        <a:bodyPr/>
        <a:lstStyle/>
        <a:p>
          <a:endParaRPr lang="en-US"/>
        </a:p>
      </dgm:t>
    </dgm:pt>
    <dgm:pt modelId="{332D440D-5332-4432-BCAA-3EDC3EDB38D8}">
      <dgm:prSet phldrT="[Text]"/>
      <dgm:spPr/>
      <dgm:t>
        <a:bodyPr/>
        <a:lstStyle/>
        <a:p>
          <a:r>
            <a:rPr lang="en-US" dirty="0"/>
            <a:t>Product Owner</a:t>
          </a:r>
        </a:p>
      </dgm:t>
    </dgm:pt>
    <dgm:pt modelId="{0A1428E3-027F-4F30-84A7-3A4E5FBB80D1}" type="parTrans" cxnId="{2461C5FB-6835-430F-9A74-72E2E2EB1CF7}">
      <dgm:prSet/>
      <dgm:spPr/>
      <dgm:t>
        <a:bodyPr/>
        <a:lstStyle/>
        <a:p>
          <a:endParaRPr lang="en-US"/>
        </a:p>
      </dgm:t>
    </dgm:pt>
    <dgm:pt modelId="{E23AF4A4-CF12-48FF-96D9-5D80A925799B}" type="sibTrans" cxnId="{2461C5FB-6835-430F-9A74-72E2E2EB1CF7}">
      <dgm:prSet/>
      <dgm:spPr/>
      <dgm:t>
        <a:bodyPr/>
        <a:lstStyle/>
        <a:p>
          <a:endParaRPr lang="en-US"/>
        </a:p>
      </dgm:t>
    </dgm:pt>
    <dgm:pt modelId="{E668B7C7-3295-4C2F-AC0E-C3235FE93111}">
      <dgm:prSet/>
      <dgm:spPr/>
      <dgm:t>
        <a:bodyPr/>
        <a:lstStyle/>
        <a:p>
          <a:r>
            <a:rPr lang="en-US" dirty="0"/>
            <a:t>Capture Requirements</a:t>
          </a:r>
        </a:p>
      </dgm:t>
    </dgm:pt>
    <dgm:pt modelId="{A4FF374A-204E-4169-ACF2-64CFEADBDF92}" type="parTrans" cxnId="{EBF48D8F-F602-4701-982E-5512A502169A}">
      <dgm:prSet/>
      <dgm:spPr/>
      <dgm:t>
        <a:bodyPr/>
        <a:lstStyle/>
        <a:p>
          <a:endParaRPr lang="en-US"/>
        </a:p>
      </dgm:t>
    </dgm:pt>
    <dgm:pt modelId="{72018118-243D-4765-917F-B1010580E434}" type="sibTrans" cxnId="{EBF48D8F-F602-4701-982E-5512A502169A}">
      <dgm:prSet/>
      <dgm:spPr/>
      <dgm:t>
        <a:bodyPr/>
        <a:lstStyle/>
        <a:p>
          <a:endParaRPr lang="en-US"/>
        </a:p>
      </dgm:t>
    </dgm:pt>
    <dgm:pt modelId="{F8C67E67-9B47-437D-A506-6992975539FF}">
      <dgm:prSet/>
      <dgm:spPr/>
      <dgm:t>
        <a:bodyPr/>
        <a:lstStyle/>
        <a:p>
          <a:r>
            <a:rPr lang="en-US" dirty="0"/>
            <a:t>Write the User Story</a:t>
          </a:r>
        </a:p>
      </dgm:t>
    </dgm:pt>
    <dgm:pt modelId="{A3B84D51-C71B-4648-8917-76DA66D84B30}" type="parTrans" cxnId="{3083A899-24E5-41E5-9F4B-03A819CD1EFE}">
      <dgm:prSet/>
      <dgm:spPr/>
      <dgm:t>
        <a:bodyPr/>
        <a:lstStyle/>
        <a:p>
          <a:endParaRPr lang="en-US"/>
        </a:p>
      </dgm:t>
    </dgm:pt>
    <dgm:pt modelId="{B1D899E0-3342-43CD-B861-D3FE44F62DFC}" type="sibTrans" cxnId="{3083A899-24E5-41E5-9F4B-03A819CD1EFE}">
      <dgm:prSet/>
      <dgm:spPr/>
      <dgm:t>
        <a:bodyPr/>
        <a:lstStyle/>
        <a:p>
          <a:endParaRPr lang="en-US"/>
        </a:p>
      </dgm:t>
    </dgm:pt>
    <dgm:pt modelId="{70E7FB05-F14E-4117-814D-3E71BEE95385}">
      <dgm:prSet/>
      <dgm:spPr/>
      <dgm:t>
        <a:bodyPr/>
        <a:lstStyle/>
        <a:p>
          <a:r>
            <a:rPr lang="en-US" dirty="0"/>
            <a:t>Review with the Business Lead</a:t>
          </a:r>
        </a:p>
      </dgm:t>
    </dgm:pt>
    <dgm:pt modelId="{551B31FB-3304-4DF3-BDD0-6ABC9D9E8A1A}" type="parTrans" cxnId="{B7D4AF20-D4CB-4B3E-9815-FC4F5CA09A75}">
      <dgm:prSet/>
      <dgm:spPr/>
      <dgm:t>
        <a:bodyPr/>
        <a:lstStyle/>
        <a:p>
          <a:endParaRPr lang="en-US"/>
        </a:p>
      </dgm:t>
    </dgm:pt>
    <dgm:pt modelId="{257131C3-CC2E-418A-85AC-B3E3DDFF7891}" type="sibTrans" cxnId="{B7D4AF20-D4CB-4B3E-9815-FC4F5CA09A75}">
      <dgm:prSet/>
      <dgm:spPr/>
      <dgm:t>
        <a:bodyPr/>
        <a:lstStyle/>
        <a:p>
          <a:endParaRPr lang="en-US"/>
        </a:p>
      </dgm:t>
    </dgm:pt>
    <dgm:pt modelId="{6C39D907-B667-4D91-9D4A-4C760CB99026}">
      <dgm:prSet/>
      <dgm:spPr/>
      <dgm:t>
        <a:bodyPr/>
        <a:lstStyle/>
        <a:p>
          <a:r>
            <a:rPr lang="en-US" dirty="0"/>
            <a:t>Handle User Acceptance Testing</a:t>
          </a:r>
        </a:p>
      </dgm:t>
    </dgm:pt>
    <dgm:pt modelId="{EAB631A3-075F-4B6D-BA0C-CA11C1A40EDC}" type="parTrans" cxnId="{B76B5804-0CF9-4764-A436-D106FD6CFD01}">
      <dgm:prSet/>
      <dgm:spPr/>
      <dgm:t>
        <a:bodyPr/>
        <a:lstStyle/>
        <a:p>
          <a:endParaRPr lang="en-US"/>
        </a:p>
      </dgm:t>
    </dgm:pt>
    <dgm:pt modelId="{72491435-C650-4729-ADF5-0DFFE46CC181}" type="sibTrans" cxnId="{B76B5804-0CF9-4764-A436-D106FD6CFD01}">
      <dgm:prSet/>
      <dgm:spPr/>
      <dgm:t>
        <a:bodyPr/>
        <a:lstStyle/>
        <a:p>
          <a:endParaRPr lang="en-US"/>
        </a:p>
      </dgm:t>
    </dgm:pt>
    <dgm:pt modelId="{2CB9782C-6ECF-4EEF-942D-E1828C9013C1}">
      <dgm:prSet/>
      <dgm:spPr/>
      <dgm:t>
        <a:bodyPr/>
        <a:lstStyle/>
        <a:p>
          <a:r>
            <a:rPr lang="en-US" dirty="0"/>
            <a:t>Works with Business Partners to Prioritize Enhancements</a:t>
          </a:r>
        </a:p>
      </dgm:t>
    </dgm:pt>
    <dgm:pt modelId="{6C60262B-DDC2-4215-9E73-3F7E98315AFD}" type="parTrans" cxnId="{931FC775-7AE7-46B3-8978-9E26C6F92645}">
      <dgm:prSet/>
      <dgm:spPr/>
      <dgm:t>
        <a:bodyPr/>
        <a:lstStyle/>
        <a:p>
          <a:endParaRPr lang="en-US"/>
        </a:p>
      </dgm:t>
    </dgm:pt>
    <dgm:pt modelId="{2D82503C-5257-4EFA-9E3C-D31359A6D2C8}" type="sibTrans" cxnId="{931FC775-7AE7-46B3-8978-9E26C6F92645}">
      <dgm:prSet/>
      <dgm:spPr/>
      <dgm:t>
        <a:bodyPr/>
        <a:lstStyle/>
        <a:p>
          <a:endParaRPr lang="en-US"/>
        </a:p>
      </dgm:t>
    </dgm:pt>
    <dgm:pt modelId="{7FCC765E-0456-46C4-9A48-E6132E76A8B3}">
      <dgm:prSet/>
      <dgm:spPr/>
      <dgm:t>
        <a:bodyPr/>
        <a:lstStyle/>
        <a:p>
          <a:r>
            <a:rPr lang="en-US" dirty="0"/>
            <a:t>Handles Formal Communications</a:t>
          </a:r>
        </a:p>
      </dgm:t>
    </dgm:pt>
    <dgm:pt modelId="{3EA2D063-616A-401A-BC71-9421AC94F7E2}" type="parTrans" cxnId="{AFE6AAEB-514C-473E-8045-E62E0DC02600}">
      <dgm:prSet/>
      <dgm:spPr/>
      <dgm:t>
        <a:bodyPr/>
        <a:lstStyle/>
        <a:p>
          <a:endParaRPr lang="en-US"/>
        </a:p>
      </dgm:t>
    </dgm:pt>
    <dgm:pt modelId="{2620FACD-70DF-442F-B987-578D22ADE547}" type="sibTrans" cxnId="{AFE6AAEB-514C-473E-8045-E62E0DC02600}">
      <dgm:prSet/>
      <dgm:spPr/>
      <dgm:t>
        <a:bodyPr/>
        <a:lstStyle/>
        <a:p>
          <a:endParaRPr lang="en-US"/>
        </a:p>
      </dgm:t>
    </dgm:pt>
    <dgm:pt modelId="{3EF84B8E-7FF6-48C9-938E-1D4E70EB1844}">
      <dgm:prSet/>
      <dgm:spPr/>
      <dgm:t>
        <a:bodyPr/>
        <a:lstStyle/>
        <a:p>
          <a:r>
            <a:rPr lang="en-US" dirty="0"/>
            <a:t>Set up Discovery Meetings to Review Need</a:t>
          </a:r>
        </a:p>
      </dgm:t>
    </dgm:pt>
    <dgm:pt modelId="{349E6E50-0F7B-44ED-9D85-CCAA7C00D815}" type="parTrans" cxnId="{7CDE79D5-1430-43BD-8ED3-7F161EE4F1C4}">
      <dgm:prSet/>
      <dgm:spPr/>
      <dgm:t>
        <a:bodyPr/>
        <a:lstStyle/>
        <a:p>
          <a:endParaRPr lang="en-US"/>
        </a:p>
      </dgm:t>
    </dgm:pt>
    <dgm:pt modelId="{2A60F94C-24F3-4636-992E-349A0078ACE9}" type="sibTrans" cxnId="{7CDE79D5-1430-43BD-8ED3-7F161EE4F1C4}">
      <dgm:prSet/>
      <dgm:spPr/>
      <dgm:t>
        <a:bodyPr/>
        <a:lstStyle/>
        <a:p>
          <a:endParaRPr lang="en-US"/>
        </a:p>
      </dgm:t>
    </dgm:pt>
    <dgm:pt modelId="{F5CA5820-DF70-42F0-8F94-0450CCEAF31B}">
      <dgm:prSet/>
      <dgm:spPr/>
      <dgm:t>
        <a:bodyPr/>
        <a:lstStyle/>
        <a:p>
          <a:r>
            <a:rPr lang="en-US" dirty="0"/>
            <a:t>Ensures Project Delivery</a:t>
          </a:r>
        </a:p>
      </dgm:t>
    </dgm:pt>
    <dgm:pt modelId="{196DB785-F9E7-45FF-A1C2-FC10E8DD1D0B}" type="parTrans" cxnId="{16FA5E9A-B77F-412A-9019-EFE39A4AAD98}">
      <dgm:prSet/>
      <dgm:spPr/>
      <dgm:t>
        <a:bodyPr/>
        <a:lstStyle/>
        <a:p>
          <a:endParaRPr lang="en-US"/>
        </a:p>
      </dgm:t>
    </dgm:pt>
    <dgm:pt modelId="{BD0CCFB9-DAFC-476E-9EAC-035E4CB39242}" type="sibTrans" cxnId="{16FA5E9A-B77F-412A-9019-EFE39A4AAD98}">
      <dgm:prSet/>
      <dgm:spPr/>
      <dgm:t>
        <a:bodyPr/>
        <a:lstStyle/>
        <a:p>
          <a:endParaRPr lang="en-US"/>
        </a:p>
      </dgm:t>
    </dgm:pt>
    <dgm:pt modelId="{83706DE0-D554-4898-81B8-C95603C4DC03}">
      <dgm:prSet/>
      <dgm:spPr/>
      <dgm:t>
        <a:bodyPr/>
        <a:lstStyle/>
        <a:p>
          <a:r>
            <a:rPr lang="en-US" dirty="0"/>
            <a:t>Interfaces with Developers to Push Story Forward</a:t>
          </a:r>
        </a:p>
      </dgm:t>
    </dgm:pt>
    <dgm:pt modelId="{A817D827-E30B-4CB5-9CE1-47F207CDB39E}" type="parTrans" cxnId="{37F1DBA7-13F7-47C8-BBB9-8806D47F4014}">
      <dgm:prSet/>
      <dgm:spPr/>
      <dgm:t>
        <a:bodyPr/>
        <a:lstStyle/>
        <a:p>
          <a:endParaRPr lang="en-US"/>
        </a:p>
      </dgm:t>
    </dgm:pt>
    <dgm:pt modelId="{CB7628A6-E03A-4EAE-A6EA-1FF7FEADA2EA}" type="sibTrans" cxnId="{37F1DBA7-13F7-47C8-BBB9-8806D47F4014}">
      <dgm:prSet/>
      <dgm:spPr/>
      <dgm:t>
        <a:bodyPr/>
        <a:lstStyle/>
        <a:p>
          <a:endParaRPr lang="en-US"/>
        </a:p>
      </dgm:t>
    </dgm:pt>
    <dgm:pt modelId="{BC816950-A1C1-44AE-B8CC-2DD0B82E54E1}">
      <dgm:prSet/>
      <dgm:spPr/>
      <dgm:t>
        <a:bodyPr/>
        <a:lstStyle/>
        <a:p>
          <a:r>
            <a:rPr lang="en-US" dirty="0"/>
            <a:t>Has Ultimate Go/No Go Decision</a:t>
          </a:r>
        </a:p>
      </dgm:t>
    </dgm:pt>
    <dgm:pt modelId="{5DCA8B0A-1CA1-4BD6-8950-0EA35D10A741}" type="parTrans" cxnId="{5C5AFAFC-A059-443D-8DFF-75C684275437}">
      <dgm:prSet/>
      <dgm:spPr/>
      <dgm:t>
        <a:bodyPr/>
        <a:lstStyle/>
        <a:p>
          <a:endParaRPr lang="en-US"/>
        </a:p>
      </dgm:t>
    </dgm:pt>
    <dgm:pt modelId="{390A37DE-F350-4CFC-9490-B5CB770DD658}" type="sibTrans" cxnId="{5C5AFAFC-A059-443D-8DFF-75C684275437}">
      <dgm:prSet/>
      <dgm:spPr/>
      <dgm:t>
        <a:bodyPr/>
        <a:lstStyle/>
        <a:p>
          <a:endParaRPr lang="en-US"/>
        </a:p>
      </dgm:t>
    </dgm:pt>
    <dgm:pt modelId="{D85BA1F5-9D0E-459B-BB99-06FBC5C32711}" type="pres">
      <dgm:prSet presAssocID="{171519A4-C584-4AF6-9E1E-0689A1F3C1C0}" presName="linear" presStyleCnt="0">
        <dgm:presLayoutVars>
          <dgm:dir/>
          <dgm:animLvl val="lvl"/>
          <dgm:resizeHandles val="exact"/>
        </dgm:presLayoutVars>
      </dgm:prSet>
      <dgm:spPr/>
    </dgm:pt>
    <dgm:pt modelId="{8D354EE6-7F43-40A2-AB6C-552F4F2AEF96}" type="pres">
      <dgm:prSet presAssocID="{48FD34ED-86DB-4A56-9971-9C06EF7CD53E}" presName="parentLin" presStyleCnt="0"/>
      <dgm:spPr/>
    </dgm:pt>
    <dgm:pt modelId="{0D5E32A6-6CD8-412B-86D8-61E935455DCD}" type="pres">
      <dgm:prSet presAssocID="{48FD34ED-86DB-4A56-9971-9C06EF7CD53E}" presName="parentLeftMargin" presStyleLbl="node1" presStyleIdx="0" presStyleCnt="2"/>
      <dgm:spPr/>
    </dgm:pt>
    <dgm:pt modelId="{B491B857-58CA-4444-8D24-AC081451BD7C}" type="pres">
      <dgm:prSet presAssocID="{48FD34ED-86DB-4A56-9971-9C06EF7CD53E}" presName="parentText" presStyleLbl="node1" presStyleIdx="0" presStyleCnt="2">
        <dgm:presLayoutVars>
          <dgm:chMax val="0"/>
          <dgm:bulletEnabled val="1"/>
        </dgm:presLayoutVars>
      </dgm:prSet>
      <dgm:spPr/>
    </dgm:pt>
    <dgm:pt modelId="{CAE421BE-837A-4903-905E-4E554616CC84}" type="pres">
      <dgm:prSet presAssocID="{48FD34ED-86DB-4A56-9971-9C06EF7CD53E}" presName="negativeSpace" presStyleCnt="0"/>
      <dgm:spPr/>
    </dgm:pt>
    <dgm:pt modelId="{4058752E-5398-4A66-A424-13E393711993}" type="pres">
      <dgm:prSet presAssocID="{48FD34ED-86DB-4A56-9971-9C06EF7CD53E}" presName="childText" presStyleLbl="conFgAcc1" presStyleIdx="0" presStyleCnt="2">
        <dgm:presLayoutVars>
          <dgm:bulletEnabled val="1"/>
        </dgm:presLayoutVars>
      </dgm:prSet>
      <dgm:spPr/>
    </dgm:pt>
    <dgm:pt modelId="{496F8054-80B2-43E2-8887-8335AD6A3893}" type="pres">
      <dgm:prSet presAssocID="{9F6D3183-8839-4041-86A7-72586E1AD8DC}" presName="spaceBetweenRectangles" presStyleCnt="0"/>
      <dgm:spPr/>
    </dgm:pt>
    <dgm:pt modelId="{A753426B-1D67-499C-B78F-961E8D138E42}" type="pres">
      <dgm:prSet presAssocID="{332D440D-5332-4432-BCAA-3EDC3EDB38D8}" presName="parentLin" presStyleCnt="0"/>
      <dgm:spPr/>
    </dgm:pt>
    <dgm:pt modelId="{8BB0E44E-5B5E-4B2E-9992-70D5DD3AE122}" type="pres">
      <dgm:prSet presAssocID="{332D440D-5332-4432-BCAA-3EDC3EDB38D8}" presName="parentLeftMargin" presStyleLbl="node1" presStyleIdx="0" presStyleCnt="2"/>
      <dgm:spPr/>
    </dgm:pt>
    <dgm:pt modelId="{C4DE32A7-FDBD-41E8-85D5-164D86FAF094}" type="pres">
      <dgm:prSet presAssocID="{332D440D-5332-4432-BCAA-3EDC3EDB38D8}" presName="parentText" presStyleLbl="node1" presStyleIdx="1" presStyleCnt="2">
        <dgm:presLayoutVars>
          <dgm:chMax val="0"/>
          <dgm:bulletEnabled val="1"/>
        </dgm:presLayoutVars>
      </dgm:prSet>
      <dgm:spPr/>
    </dgm:pt>
    <dgm:pt modelId="{80FB21D2-4843-4180-9E75-8E2C15B7338C}" type="pres">
      <dgm:prSet presAssocID="{332D440D-5332-4432-BCAA-3EDC3EDB38D8}" presName="negativeSpace" presStyleCnt="0"/>
      <dgm:spPr/>
    </dgm:pt>
    <dgm:pt modelId="{D263B0E4-1DD1-4FDD-82D3-8D16A1F448D2}" type="pres">
      <dgm:prSet presAssocID="{332D440D-5332-4432-BCAA-3EDC3EDB38D8}" presName="childText" presStyleLbl="conFgAcc1" presStyleIdx="1" presStyleCnt="2">
        <dgm:presLayoutVars>
          <dgm:bulletEnabled val="1"/>
        </dgm:presLayoutVars>
      </dgm:prSet>
      <dgm:spPr/>
    </dgm:pt>
  </dgm:ptLst>
  <dgm:cxnLst>
    <dgm:cxn modelId="{AD69B802-4638-470C-B4D0-DB582FD385B4}" type="presOf" srcId="{6C39D907-B667-4D91-9D4A-4C760CB99026}" destId="{4058752E-5398-4A66-A424-13E393711993}" srcOrd="0" destOrd="4" presId="urn:microsoft.com/office/officeart/2005/8/layout/list1"/>
    <dgm:cxn modelId="{CDB7A303-892E-4CF6-938A-91CEC4AA81C4}" type="presOf" srcId="{2CB9782C-6ECF-4EEF-942D-E1828C9013C1}" destId="{D263B0E4-1DD1-4FDD-82D3-8D16A1F448D2}" srcOrd="0" destOrd="0" presId="urn:microsoft.com/office/officeart/2005/8/layout/list1"/>
    <dgm:cxn modelId="{7837AB03-B453-4466-8CE4-F3B2BA267D6F}" type="presOf" srcId="{48FD34ED-86DB-4A56-9971-9C06EF7CD53E}" destId="{B491B857-58CA-4444-8D24-AC081451BD7C}" srcOrd="1" destOrd="0" presId="urn:microsoft.com/office/officeart/2005/8/layout/list1"/>
    <dgm:cxn modelId="{B76B5804-0CF9-4764-A436-D106FD6CFD01}" srcId="{48FD34ED-86DB-4A56-9971-9C06EF7CD53E}" destId="{6C39D907-B667-4D91-9D4A-4C760CB99026}" srcOrd="4" destOrd="0" parTransId="{EAB631A3-075F-4B6D-BA0C-CA11C1A40EDC}" sibTransId="{72491435-C650-4729-ADF5-0DFFE46CC181}"/>
    <dgm:cxn modelId="{BD43E41C-D768-40DF-9871-123FC526219D}" type="presOf" srcId="{83706DE0-D554-4898-81B8-C95603C4DC03}" destId="{D263B0E4-1DD1-4FDD-82D3-8D16A1F448D2}" srcOrd="0" destOrd="1" presId="urn:microsoft.com/office/officeart/2005/8/layout/list1"/>
    <dgm:cxn modelId="{2E6C211F-A9A8-48B9-A499-D7B475CD34AA}" type="presOf" srcId="{7FCC765E-0456-46C4-9A48-E6132E76A8B3}" destId="{D263B0E4-1DD1-4FDD-82D3-8D16A1F448D2}" srcOrd="0" destOrd="4" presId="urn:microsoft.com/office/officeart/2005/8/layout/list1"/>
    <dgm:cxn modelId="{B7D4AF20-D4CB-4B3E-9815-FC4F5CA09A75}" srcId="{48FD34ED-86DB-4A56-9971-9C06EF7CD53E}" destId="{70E7FB05-F14E-4117-814D-3E71BEE95385}" srcOrd="3" destOrd="0" parTransId="{551B31FB-3304-4DF3-BDD0-6ABC9D9E8A1A}" sibTransId="{257131C3-CC2E-418A-85AC-B3E3DDFF7891}"/>
    <dgm:cxn modelId="{9D571C29-E231-4FBF-B038-9B74A01E8E1E}" type="presOf" srcId="{F8C67E67-9B47-437D-A506-6992975539FF}" destId="{4058752E-5398-4A66-A424-13E393711993}" srcOrd="0" destOrd="2" presId="urn:microsoft.com/office/officeart/2005/8/layout/list1"/>
    <dgm:cxn modelId="{E4DB212B-AFBD-4821-8D08-2265530B642B}" type="presOf" srcId="{171519A4-C584-4AF6-9E1E-0689A1F3C1C0}" destId="{D85BA1F5-9D0E-459B-BB99-06FBC5C32711}" srcOrd="0" destOrd="0" presId="urn:microsoft.com/office/officeart/2005/8/layout/list1"/>
    <dgm:cxn modelId="{B9F2C63E-70F7-4232-92AB-53DDD3E7359A}" type="presOf" srcId="{F5CA5820-DF70-42F0-8F94-0450CCEAF31B}" destId="{D263B0E4-1DD1-4FDD-82D3-8D16A1F448D2}" srcOrd="0" destOrd="3" presId="urn:microsoft.com/office/officeart/2005/8/layout/list1"/>
    <dgm:cxn modelId="{2AF7AC4B-307E-44A2-A5BA-E2B1A7E8D025}" type="presOf" srcId="{E668B7C7-3295-4C2F-AC0E-C3235FE93111}" destId="{4058752E-5398-4A66-A424-13E393711993}" srcOrd="0" destOrd="1" presId="urn:microsoft.com/office/officeart/2005/8/layout/list1"/>
    <dgm:cxn modelId="{D55B496E-F4D5-4B41-89ED-905F021D8195}" type="presOf" srcId="{48FD34ED-86DB-4A56-9971-9C06EF7CD53E}" destId="{0D5E32A6-6CD8-412B-86D8-61E935455DCD}" srcOrd="0" destOrd="0" presId="urn:microsoft.com/office/officeart/2005/8/layout/list1"/>
    <dgm:cxn modelId="{931FC775-7AE7-46B3-8978-9E26C6F92645}" srcId="{332D440D-5332-4432-BCAA-3EDC3EDB38D8}" destId="{2CB9782C-6ECF-4EEF-942D-E1828C9013C1}" srcOrd="0" destOrd="0" parTransId="{6C60262B-DDC2-4215-9E73-3F7E98315AFD}" sibTransId="{2D82503C-5257-4EFA-9E3C-D31359A6D2C8}"/>
    <dgm:cxn modelId="{25EDEF59-48AA-4D6F-8C80-EB786B50005F}" type="presOf" srcId="{332D440D-5332-4432-BCAA-3EDC3EDB38D8}" destId="{C4DE32A7-FDBD-41E8-85D5-164D86FAF094}" srcOrd="1" destOrd="0" presId="urn:microsoft.com/office/officeart/2005/8/layout/list1"/>
    <dgm:cxn modelId="{591AD789-AF6F-4D80-9F9F-0C492B135650}" type="presOf" srcId="{332D440D-5332-4432-BCAA-3EDC3EDB38D8}" destId="{8BB0E44E-5B5E-4B2E-9992-70D5DD3AE122}" srcOrd="0" destOrd="0" presId="urn:microsoft.com/office/officeart/2005/8/layout/list1"/>
    <dgm:cxn modelId="{EBF48D8F-F602-4701-982E-5512A502169A}" srcId="{48FD34ED-86DB-4A56-9971-9C06EF7CD53E}" destId="{E668B7C7-3295-4C2F-AC0E-C3235FE93111}" srcOrd="1" destOrd="0" parTransId="{A4FF374A-204E-4169-ACF2-64CFEADBDF92}" sibTransId="{72018118-243D-4765-917F-B1010580E434}"/>
    <dgm:cxn modelId="{7DF6FB95-27AF-4B96-8C08-3DE3FD8825BF}" srcId="{171519A4-C584-4AF6-9E1E-0689A1F3C1C0}" destId="{48FD34ED-86DB-4A56-9971-9C06EF7CD53E}" srcOrd="0" destOrd="0" parTransId="{59E52689-1242-4DF5-A0B2-F2DF3EE433CD}" sibTransId="{9F6D3183-8839-4041-86A7-72586E1AD8DC}"/>
    <dgm:cxn modelId="{3083A899-24E5-41E5-9F4B-03A819CD1EFE}" srcId="{48FD34ED-86DB-4A56-9971-9C06EF7CD53E}" destId="{F8C67E67-9B47-437D-A506-6992975539FF}" srcOrd="2" destOrd="0" parTransId="{A3B84D51-C71B-4648-8917-76DA66D84B30}" sibTransId="{B1D899E0-3342-43CD-B861-D3FE44F62DFC}"/>
    <dgm:cxn modelId="{16FA5E9A-B77F-412A-9019-EFE39A4AAD98}" srcId="{332D440D-5332-4432-BCAA-3EDC3EDB38D8}" destId="{F5CA5820-DF70-42F0-8F94-0450CCEAF31B}" srcOrd="3" destOrd="0" parTransId="{196DB785-F9E7-45FF-A1C2-FC10E8DD1D0B}" sibTransId="{BD0CCFB9-DAFC-476E-9EAC-035E4CB39242}"/>
    <dgm:cxn modelId="{37F1DBA7-13F7-47C8-BBB9-8806D47F4014}" srcId="{332D440D-5332-4432-BCAA-3EDC3EDB38D8}" destId="{83706DE0-D554-4898-81B8-C95603C4DC03}" srcOrd="1" destOrd="0" parTransId="{A817D827-E30B-4CB5-9CE1-47F207CDB39E}" sibTransId="{CB7628A6-E03A-4EAE-A6EA-1FF7FEADA2EA}"/>
    <dgm:cxn modelId="{5AF8BCCB-4B72-496D-A0B5-DA24ACD9F3B5}" type="presOf" srcId="{70E7FB05-F14E-4117-814D-3E71BEE95385}" destId="{4058752E-5398-4A66-A424-13E393711993}" srcOrd="0" destOrd="3" presId="urn:microsoft.com/office/officeart/2005/8/layout/list1"/>
    <dgm:cxn modelId="{7CDE79D5-1430-43BD-8ED3-7F161EE4F1C4}" srcId="{48FD34ED-86DB-4A56-9971-9C06EF7CD53E}" destId="{3EF84B8E-7FF6-48C9-938E-1D4E70EB1844}" srcOrd="0" destOrd="0" parTransId="{349E6E50-0F7B-44ED-9D85-CCAA7C00D815}" sibTransId="{2A60F94C-24F3-4636-992E-349A0078ACE9}"/>
    <dgm:cxn modelId="{463579E6-64B0-48F0-950D-A77A12C0947C}" type="presOf" srcId="{3EF84B8E-7FF6-48C9-938E-1D4E70EB1844}" destId="{4058752E-5398-4A66-A424-13E393711993}" srcOrd="0" destOrd="0" presId="urn:microsoft.com/office/officeart/2005/8/layout/list1"/>
    <dgm:cxn modelId="{AFE6AAEB-514C-473E-8045-E62E0DC02600}" srcId="{332D440D-5332-4432-BCAA-3EDC3EDB38D8}" destId="{7FCC765E-0456-46C4-9A48-E6132E76A8B3}" srcOrd="4" destOrd="0" parTransId="{3EA2D063-616A-401A-BC71-9421AC94F7E2}" sibTransId="{2620FACD-70DF-442F-B987-578D22ADE547}"/>
    <dgm:cxn modelId="{2461C5FB-6835-430F-9A74-72E2E2EB1CF7}" srcId="{171519A4-C584-4AF6-9E1E-0689A1F3C1C0}" destId="{332D440D-5332-4432-BCAA-3EDC3EDB38D8}" srcOrd="1" destOrd="0" parTransId="{0A1428E3-027F-4F30-84A7-3A4E5FBB80D1}" sibTransId="{E23AF4A4-CF12-48FF-96D9-5D80A925799B}"/>
    <dgm:cxn modelId="{5C5AFAFC-A059-443D-8DFF-75C684275437}" srcId="{332D440D-5332-4432-BCAA-3EDC3EDB38D8}" destId="{BC816950-A1C1-44AE-B8CC-2DD0B82E54E1}" srcOrd="2" destOrd="0" parTransId="{5DCA8B0A-1CA1-4BD6-8950-0EA35D10A741}" sibTransId="{390A37DE-F350-4CFC-9490-B5CB770DD658}"/>
    <dgm:cxn modelId="{FAC086FE-205C-4DFD-9727-B12878841581}" type="presOf" srcId="{BC816950-A1C1-44AE-B8CC-2DD0B82E54E1}" destId="{D263B0E4-1DD1-4FDD-82D3-8D16A1F448D2}" srcOrd="0" destOrd="2" presId="urn:microsoft.com/office/officeart/2005/8/layout/list1"/>
    <dgm:cxn modelId="{89800623-F345-488F-8991-892D160CADC4}" type="presParOf" srcId="{D85BA1F5-9D0E-459B-BB99-06FBC5C32711}" destId="{8D354EE6-7F43-40A2-AB6C-552F4F2AEF96}" srcOrd="0" destOrd="0" presId="urn:microsoft.com/office/officeart/2005/8/layout/list1"/>
    <dgm:cxn modelId="{BBA490D8-1E46-4237-A85D-87210DA4F26C}" type="presParOf" srcId="{8D354EE6-7F43-40A2-AB6C-552F4F2AEF96}" destId="{0D5E32A6-6CD8-412B-86D8-61E935455DCD}" srcOrd="0" destOrd="0" presId="urn:microsoft.com/office/officeart/2005/8/layout/list1"/>
    <dgm:cxn modelId="{3545F441-204F-4721-AE0A-61816FAA6EDF}" type="presParOf" srcId="{8D354EE6-7F43-40A2-AB6C-552F4F2AEF96}" destId="{B491B857-58CA-4444-8D24-AC081451BD7C}" srcOrd="1" destOrd="0" presId="urn:microsoft.com/office/officeart/2005/8/layout/list1"/>
    <dgm:cxn modelId="{35579B39-BD3B-4824-B1C6-0BF9B32B0B34}" type="presParOf" srcId="{D85BA1F5-9D0E-459B-BB99-06FBC5C32711}" destId="{CAE421BE-837A-4903-905E-4E554616CC84}" srcOrd="1" destOrd="0" presId="urn:microsoft.com/office/officeart/2005/8/layout/list1"/>
    <dgm:cxn modelId="{97B2FCD3-0472-4ECF-B80A-92164BB4D2AD}" type="presParOf" srcId="{D85BA1F5-9D0E-459B-BB99-06FBC5C32711}" destId="{4058752E-5398-4A66-A424-13E393711993}" srcOrd="2" destOrd="0" presId="urn:microsoft.com/office/officeart/2005/8/layout/list1"/>
    <dgm:cxn modelId="{8D865F52-0469-4264-8C37-F9E8B7D141E1}" type="presParOf" srcId="{D85BA1F5-9D0E-459B-BB99-06FBC5C32711}" destId="{496F8054-80B2-43E2-8887-8335AD6A3893}" srcOrd="3" destOrd="0" presId="urn:microsoft.com/office/officeart/2005/8/layout/list1"/>
    <dgm:cxn modelId="{85EC8C12-D5B1-4AEF-A393-F22A2AC40FA4}" type="presParOf" srcId="{D85BA1F5-9D0E-459B-BB99-06FBC5C32711}" destId="{A753426B-1D67-499C-B78F-961E8D138E42}" srcOrd="4" destOrd="0" presId="urn:microsoft.com/office/officeart/2005/8/layout/list1"/>
    <dgm:cxn modelId="{9C7777CF-A34B-4514-8117-4638BABB098A}" type="presParOf" srcId="{A753426B-1D67-499C-B78F-961E8D138E42}" destId="{8BB0E44E-5B5E-4B2E-9992-70D5DD3AE122}" srcOrd="0" destOrd="0" presId="urn:microsoft.com/office/officeart/2005/8/layout/list1"/>
    <dgm:cxn modelId="{B3A43D27-1CBE-47D8-BBB7-ED5454F4988A}" type="presParOf" srcId="{A753426B-1D67-499C-B78F-961E8D138E42}" destId="{C4DE32A7-FDBD-41E8-85D5-164D86FAF094}" srcOrd="1" destOrd="0" presId="urn:microsoft.com/office/officeart/2005/8/layout/list1"/>
    <dgm:cxn modelId="{2FF40D2D-5A09-40F3-A900-9356A4922B5A}" type="presParOf" srcId="{D85BA1F5-9D0E-459B-BB99-06FBC5C32711}" destId="{80FB21D2-4843-4180-9E75-8E2C15B7338C}" srcOrd="5" destOrd="0" presId="urn:microsoft.com/office/officeart/2005/8/layout/list1"/>
    <dgm:cxn modelId="{EC9A5E2B-8AA8-4558-A7B6-A88D9AD2F92A}" type="presParOf" srcId="{D85BA1F5-9D0E-459B-BB99-06FBC5C32711}" destId="{D263B0E4-1DD1-4FDD-82D3-8D16A1F448D2}"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B0B4E8-5E0B-4740-90A9-0A98627B7305}" type="doc">
      <dgm:prSet loTypeId="urn:microsoft.com/office/officeart/2008/layout/AlternatingHexagons" loCatId="list" qsTypeId="urn:microsoft.com/office/officeart/2005/8/quickstyle/simple2" qsCatId="simple" csTypeId="urn:microsoft.com/office/officeart/2005/8/colors/accent1_2" csCatId="accent1" phldr="1"/>
      <dgm:spPr/>
      <dgm:t>
        <a:bodyPr/>
        <a:lstStyle/>
        <a:p>
          <a:endParaRPr lang="en-US"/>
        </a:p>
      </dgm:t>
    </dgm:pt>
    <dgm:pt modelId="{95FD6E24-1719-4F06-B718-294484393ED5}">
      <dgm:prSet phldrT="[Text]" custT="1"/>
      <dgm:spPr/>
      <dgm:t>
        <a:bodyPr/>
        <a:lstStyle/>
        <a:p>
          <a:pPr>
            <a:buNone/>
          </a:pPr>
          <a:r>
            <a:rPr lang="en-US" sz="800" dirty="0">
              <a:solidFill>
                <a:srgbClr val="FFFFFF"/>
              </a:solidFill>
              <a:latin typeface="Averta Regular" panose="00000500000000000000" pitchFamily="50" charset="0"/>
              <a:ea typeface="+mn-ea"/>
              <a:cs typeface="+mn-cs"/>
            </a:rPr>
            <a:t>Global Navigation</a:t>
          </a:r>
          <a:endParaRPr lang="en-US" sz="800" dirty="0">
            <a:latin typeface="Averta Regular" panose="00000500000000000000" pitchFamily="50" charset="0"/>
          </a:endParaRPr>
        </a:p>
      </dgm:t>
    </dgm:pt>
    <dgm:pt modelId="{7416A2AF-A4AD-462C-AC8F-15D7D62C5472}" type="parTrans" cxnId="{770CA4DD-9B4A-43F8-AA00-2B6976DB1D37}">
      <dgm:prSet/>
      <dgm:spPr/>
      <dgm:t>
        <a:bodyPr/>
        <a:lstStyle/>
        <a:p>
          <a:endParaRPr lang="en-US" sz="800">
            <a:latin typeface="Averta Regular" panose="00000500000000000000" pitchFamily="50" charset="0"/>
          </a:endParaRPr>
        </a:p>
      </dgm:t>
    </dgm:pt>
    <dgm:pt modelId="{213AD91F-70EE-4034-B365-3A66F53D8297}" type="sibTrans" cxnId="{770CA4DD-9B4A-43F8-AA00-2B6976DB1D37}">
      <dgm:prSet custT="1"/>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800" kern="1200" dirty="0">
              <a:solidFill>
                <a:srgbClr val="FFFFFF"/>
              </a:solidFill>
              <a:latin typeface="Averta Regular" panose="00000500000000000000" pitchFamily="50" charset="0"/>
              <a:ea typeface="+mn-ea"/>
              <a:cs typeface="+mn-cs"/>
            </a:rPr>
            <a:t>Use</a:t>
          </a:r>
          <a:br>
            <a:rPr lang="en-US" sz="800" kern="1200" dirty="0">
              <a:solidFill>
                <a:srgbClr val="FFFFFF"/>
              </a:solidFill>
              <a:latin typeface="Averta Regular" panose="00000500000000000000" pitchFamily="50" charset="0"/>
              <a:ea typeface="+mn-ea"/>
              <a:cs typeface="+mn-cs"/>
            </a:rPr>
          </a:br>
          <a:r>
            <a:rPr lang="en-US" sz="800" kern="1200" dirty="0">
              <a:solidFill>
                <a:srgbClr val="FFFFFF"/>
              </a:solidFill>
              <a:latin typeface="Averta Regular" panose="00000500000000000000" pitchFamily="50" charset="0"/>
              <a:ea typeface="+mn-ea"/>
              <a:cs typeface="+mn-cs"/>
            </a:rPr>
            <a:t>Search</a:t>
          </a:r>
        </a:p>
      </dgm:t>
    </dgm:pt>
    <dgm:pt modelId="{B41AFD89-1336-4F3A-AC8B-1BF8211A0F07}">
      <dgm:prSet phldrT="[Text]" custT="1"/>
      <dgm:spPr/>
      <dgm:t>
        <a:bodyPr/>
        <a:lstStyle/>
        <a:p>
          <a:r>
            <a:rPr lang="en-US" sz="1800" dirty="0">
              <a:latin typeface="Averta Regular" panose="00000500000000000000" pitchFamily="50" charset="0"/>
            </a:rPr>
            <a:t>Navigate</a:t>
          </a:r>
        </a:p>
      </dgm:t>
    </dgm:pt>
    <dgm:pt modelId="{4BE72566-EE8D-4B8F-BB58-819121A4BC8A}" type="parTrans" cxnId="{458E9EE0-C142-4A22-9575-1CCB1D652B1F}">
      <dgm:prSet/>
      <dgm:spPr/>
      <dgm:t>
        <a:bodyPr/>
        <a:lstStyle/>
        <a:p>
          <a:endParaRPr lang="en-US" sz="800">
            <a:latin typeface="Averta Regular" panose="00000500000000000000" pitchFamily="50" charset="0"/>
          </a:endParaRPr>
        </a:p>
      </dgm:t>
    </dgm:pt>
    <dgm:pt modelId="{27A97DFB-CF04-4C6A-BF25-0A23364E7C5D}" type="sibTrans" cxnId="{458E9EE0-C142-4A22-9575-1CCB1D652B1F}">
      <dgm:prSet/>
      <dgm:spPr/>
      <dgm:t>
        <a:bodyPr/>
        <a:lstStyle/>
        <a:p>
          <a:endParaRPr lang="en-US" sz="800">
            <a:latin typeface="Averta Regular" panose="00000500000000000000" pitchFamily="50" charset="0"/>
          </a:endParaRPr>
        </a:p>
      </dgm:t>
    </dgm:pt>
    <dgm:pt modelId="{BFDD9ED4-E84F-4FCA-9BD8-5B3A686E3DA4}">
      <dgm:prSet phldrT="[Text]" custT="1"/>
      <dgm:spPr/>
      <dgm:t>
        <a:bodyPr/>
        <a:lstStyle/>
        <a:p>
          <a:r>
            <a:rPr lang="en-US" sz="800" dirty="0">
              <a:latin typeface="Averta Regular" panose="00000500000000000000" pitchFamily="50" charset="0"/>
            </a:rPr>
            <a:t>Working With Documents</a:t>
          </a:r>
        </a:p>
      </dgm:t>
    </dgm:pt>
    <dgm:pt modelId="{80A25524-7681-4289-8F18-0B03E98C03BE}" type="parTrans" cxnId="{087FF7B0-CAE4-49E8-B1AE-88D41C83BD9F}">
      <dgm:prSet/>
      <dgm:spPr/>
      <dgm:t>
        <a:bodyPr/>
        <a:lstStyle/>
        <a:p>
          <a:endParaRPr lang="en-US" sz="800">
            <a:latin typeface="Averta Regular" panose="00000500000000000000" pitchFamily="50" charset="0"/>
          </a:endParaRPr>
        </a:p>
      </dgm:t>
    </dgm:pt>
    <dgm:pt modelId="{5E5D8272-F5DF-42E4-9AC8-7C8659FAC682}" type="sibTrans" cxnId="{087FF7B0-CAE4-49E8-B1AE-88D41C83BD9F}">
      <dgm:prSet custT="1"/>
      <dgm:spPr/>
      <dgm:t>
        <a:bodyPr/>
        <a:lstStyle/>
        <a:p>
          <a:r>
            <a:rPr lang="en-US" sz="800" dirty="0">
              <a:latin typeface="Averta Regular" panose="00000500000000000000" pitchFamily="50" charset="0"/>
            </a:rPr>
            <a:t>Working with Calendars</a:t>
          </a:r>
        </a:p>
      </dgm:t>
    </dgm:pt>
    <dgm:pt modelId="{A51B22EB-E348-4001-844C-A85D5E6B7C30}">
      <dgm:prSet phldrT="[Text]" custT="1"/>
      <dgm:spPr/>
      <dgm:t>
        <a:bodyPr/>
        <a:lstStyle/>
        <a:p>
          <a:r>
            <a:rPr lang="en-US" sz="1800" dirty="0">
              <a:latin typeface="Averta Regular" panose="00000500000000000000" pitchFamily="50" charset="0"/>
            </a:rPr>
            <a:t>Work</a:t>
          </a:r>
        </a:p>
      </dgm:t>
    </dgm:pt>
    <dgm:pt modelId="{3E407D71-1E06-4003-8E52-597C55062772}" type="parTrans" cxnId="{F41A4CB1-A074-4995-A119-821C084A194D}">
      <dgm:prSet/>
      <dgm:spPr/>
      <dgm:t>
        <a:bodyPr/>
        <a:lstStyle/>
        <a:p>
          <a:endParaRPr lang="en-US" sz="800">
            <a:latin typeface="Averta Regular" panose="00000500000000000000" pitchFamily="50" charset="0"/>
          </a:endParaRPr>
        </a:p>
      </dgm:t>
    </dgm:pt>
    <dgm:pt modelId="{3755F0B2-3879-46A3-97BA-CC546EF9D216}" type="sibTrans" cxnId="{F41A4CB1-A074-4995-A119-821C084A194D}">
      <dgm:prSet/>
      <dgm:spPr/>
      <dgm:t>
        <a:bodyPr/>
        <a:lstStyle/>
        <a:p>
          <a:endParaRPr lang="en-US" sz="800">
            <a:latin typeface="Averta Regular" panose="00000500000000000000" pitchFamily="50" charset="0"/>
          </a:endParaRPr>
        </a:p>
      </dgm:t>
    </dgm:pt>
    <dgm:pt modelId="{7C059C78-EE04-48A5-8072-650F03029FF8}">
      <dgm:prSet phldrT="[Text]" custT="1"/>
      <dgm:spPr/>
      <dgm:t>
        <a:bodyPr/>
        <a:lstStyle/>
        <a:p>
          <a:r>
            <a:rPr lang="en-US" sz="800" dirty="0">
              <a:latin typeface="Averta Regular" panose="00000500000000000000" pitchFamily="50" charset="0"/>
            </a:rPr>
            <a:t>Use Library Sync Options</a:t>
          </a:r>
        </a:p>
      </dgm:t>
    </dgm:pt>
    <dgm:pt modelId="{DEC74158-1670-4103-9221-195EE187FC39}" type="parTrans" cxnId="{65CE58F8-9571-49A3-BBEF-2ED77ACE8125}">
      <dgm:prSet/>
      <dgm:spPr/>
      <dgm:t>
        <a:bodyPr/>
        <a:lstStyle/>
        <a:p>
          <a:endParaRPr lang="en-US" sz="800">
            <a:latin typeface="Averta Regular" panose="00000500000000000000" pitchFamily="50" charset="0"/>
          </a:endParaRPr>
        </a:p>
      </dgm:t>
    </dgm:pt>
    <dgm:pt modelId="{A8C7B359-62F3-43F4-AB05-1A7CCA3B6BE0}" type="sibTrans" cxnId="{65CE58F8-9571-49A3-BBEF-2ED77ACE8125}">
      <dgm:prSet custT="1"/>
      <dgm:spPr/>
      <dgm:t>
        <a:bodyPr/>
        <a:lstStyle/>
        <a:p>
          <a:r>
            <a:rPr lang="en-US" sz="800" dirty="0">
              <a:latin typeface="Averta Regular" panose="00000500000000000000" pitchFamily="50" charset="0"/>
            </a:rPr>
            <a:t>Connect to Outlook</a:t>
          </a:r>
        </a:p>
      </dgm:t>
    </dgm:pt>
    <dgm:pt modelId="{6FE0BA2C-828D-42A6-BA7D-8B79D3F0ED2A}">
      <dgm:prSet phldrT="[Text]" custT="1"/>
      <dgm:spPr/>
      <dgm:t>
        <a:bodyPr/>
        <a:lstStyle/>
        <a:p>
          <a:r>
            <a:rPr lang="en-US" sz="1800" dirty="0">
              <a:latin typeface="Averta Regular" panose="00000500000000000000" pitchFamily="50" charset="0"/>
            </a:rPr>
            <a:t>Integrate</a:t>
          </a:r>
        </a:p>
      </dgm:t>
    </dgm:pt>
    <dgm:pt modelId="{E02A2A42-9B4E-419D-881E-00C1F0A27BFF}" type="parTrans" cxnId="{B7A53A03-3CAC-4957-B340-7AFF2E609465}">
      <dgm:prSet/>
      <dgm:spPr/>
      <dgm:t>
        <a:bodyPr/>
        <a:lstStyle/>
        <a:p>
          <a:endParaRPr lang="en-US" sz="800">
            <a:latin typeface="Averta Regular" panose="00000500000000000000" pitchFamily="50" charset="0"/>
          </a:endParaRPr>
        </a:p>
      </dgm:t>
    </dgm:pt>
    <dgm:pt modelId="{DEDB1737-A513-4C20-8BC4-C3F110A9BAD6}" type="sibTrans" cxnId="{B7A53A03-3CAC-4957-B340-7AFF2E609465}">
      <dgm:prSet/>
      <dgm:spPr/>
      <dgm:t>
        <a:bodyPr/>
        <a:lstStyle/>
        <a:p>
          <a:endParaRPr lang="en-US" sz="800">
            <a:latin typeface="Averta Regular" panose="00000500000000000000" pitchFamily="50" charset="0"/>
          </a:endParaRPr>
        </a:p>
      </dgm:t>
    </dgm:pt>
    <dgm:pt modelId="{48A2B757-B55A-4EB9-B067-27A2E29CAFFB}" type="pres">
      <dgm:prSet presAssocID="{8DB0B4E8-5E0B-4740-90A9-0A98627B7305}" presName="Name0" presStyleCnt="0">
        <dgm:presLayoutVars>
          <dgm:chMax/>
          <dgm:chPref/>
          <dgm:dir/>
          <dgm:animLvl val="lvl"/>
        </dgm:presLayoutVars>
      </dgm:prSet>
      <dgm:spPr/>
    </dgm:pt>
    <dgm:pt modelId="{EDF3816E-6FDE-4001-962E-E358DA969378}" type="pres">
      <dgm:prSet presAssocID="{95FD6E24-1719-4F06-B718-294484393ED5}" presName="composite" presStyleCnt="0"/>
      <dgm:spPr/>
    </dgm:pt>
    <dgm:pt modelId="{CABB2841-1A70-4C8D-84AA-134D146A9D93}" type="pres">
      <dgm:prSet presAssocID="{95FD6E24-1719-4F06-B718-294484393ED5}" presName="Parent1" presStyleLbl="node1" presStyleIdx="0" presStyleCnt="6">
        <dgm:presLayoutVars>
          <dgm:chMax val="1"/>
          <dgm:chPref val="1"/>
          <dgm:bulletEnabled val="1"/>
        </dgm:presLayoutVars>
      </dgm:prSet>
      <dgm:spPr/>
    </dgm:pt>
    <dgm:pt modelId="{32F95E3C-21D2-48C7-ABD8-B08B65CD0940}" type="pres">
      <dgm:prSet presAssocID="{95FD6E24-1719-4F06-B718-294484393ED5}" presName="Childtext1" presStyleLbl="revTx" presStyleIdx="0" presStyleCnt="3">
        <dgm:presLayoutVars>
          <dgm:chMax val="0"/>
          <dgm:chPref val="0"/>
          <dgm:bulletEnabled val="1"/>
        </dgm:presLayoutVars>
      </dgm:prSet>
      <dgm:spPr/>
    </dgm:pt>
    <dgm:pt modelId="{90325704-3DE0-474C-9FE2-4766AA2D90C6}" type="pres">
      <dgm:prSet presAssocID="{95FD6E24-1719-4F06-B718-294484393ED5}" presName="BalanceSpacing" presStyleCnt="0"/>
      <dgm:spPr/>
    </dgm:pt>
    <dgm:pt modelId="{1C0B2D34-AC6E-4C8F-9D25-8A6D96E776B3}" type="pres">
      <dgm:prSet presAssocID="{95FD6E24-1719-4F06-B718-294484393ED5}" presName="BalanceSpacing1" presStyleCnt="0"/>
      <dgm:spPr/>
    </dgm:pt>
    <dgm:pt modelId="{1512E727-AEB6-4193-BDDF-C7167B019A2C}" type="pres">
      <dgm:prSet presAssocID="{213AD91F-70EE-4034-B365-3A66F53D8297}" presName="Accent1Text" presStyleLbl="node1" presStyleIdx="1" presStyleCnt="6" custScaleX="100000" custScaleY="100000"/>
      <dgm:spPr>
        <a:xfrm rot="5400000">
          <a:off x="3192440" y="75067"/>
          <a:ext cx="1133574" cy="986209"/>
        </a:xfrm>
        <a:prstGeom prst="hexagon">
          <a:avLst>
            <a:gd name="adj" fmla="val 25000"/>
            <a:gd name="vf" fmla="val 115470"/>
          </a:avLst>
        </a:prstGeom>
      </dgm:spPr>
    </dgm:pt>
    <dgm:pt modelId="{066ED35B-FB19-449B-84BD-CAE5C4CA9665}" type="pres">
      <dgm:prSet presAssocID="{213AD91F-70EE-4034-B365-3A66F53D8297}" presName="spaceBetweenRectangles" presStyleCnt="0"/>
      <dgm:spPr/>
    </dgm:pt>
    <dgm:pt modelId="{390FAD9A-7CE5-47E9-B0B7-AA1986FB18F1}" type="pres">
      <dgm:prSet presAssocID="{BFDD9ED4-E84F-4FCA-9BD8-5B3A686E3DA4}" presName="composite" presStyleCnt="0"/>
      <dgm:spPr/>
    </dgm:pt>
    <dgm:pt modelId="{37FF236C-28AA-4153-B74C-E7D27497B4F5}" type="pres">
      <dgm:prSet presAssocID="{BFDD9ED4-E84F-4FCA-9BD8-5B3A686E3DA4}" presName="Parent1" presStyleLbl="node1" presStyleIdx="2" presStyleCnt="6">
        <dgm:presLayoutVars>
          <dgm:chMax val="1"/>
          <dgm:chPref val="1"/>
          <dgm:bulletEnabled val="1"/>
        </dgm:presLayoutVars>
      </dgm:prSet>
      <dgm:spPr/>
    </dgm:pt>
    <dgm:pt modelId="{16E77F00-28A5-4ED4-99A6-E1DA28939B69}" type="pres">
      <dgm:prSet presAssocID="{BFDD9ED4-E84F-4FCA-9BD8-5B3A686E3DA4}" presName="Childtext1" presStyleLbl="revTx" presStyleIdx="1" presStyleCnt="3">
        <dgm:presLayoutVars>
          <dgm:chMax val="0"/>
          <dgm:chPref val="0"/>
          <dgm:bulletEnabled val="1"/>
        </dgm:presLayoutVars>
      </dgm:prSet>
      <dgm:spPr/>
    </dgm:pt>
    <dgm:pt modelId="{FD03349C-0605-409F-A30B-5CBA5AFBA876}" type="pres">
      <dgm:prSet presAssocID="{BFDD9ED4-E84F-4FCA-9BD8-5B3A686E3DA4}" presName="BalanceSpacing" presStyleCnt="0"/>
      <dgm:spPr/>
    </dgm:pt>
    <dgm:pt modelId="{2EBDAF78-E976-499E-9E32-8D561153D3D9}" type="pres">
      <dgm:prSet presAssocID="{BFDD9ED4-E84F-4FCA-9BD8-5B3A686E3DA4}" presName="BalanceSpacing1" presStyleCnt="0"/>
      <dgm:spPr/>
    </dgm:pt>
    <dgm:pt modelId="{8919B7E5-6F7A-4304-985F-D7027AE1AB08}" type="pres">
      <dgm:prSet presAssocID="{5E5D8272-F5DF-42E4-9AC8-7C8659FAC682}" presName="Accent1Text" presStyleLbl="node1" presStyleIdx="3" presStyleCnt="6"/>
      <dgm:spPr/>
    </dgm:pt>
    <dgm:pt modelId="{85731731-D601-46EB-B095-983FA89B0405}" type="pres">
      <dgm:prSet presAssocID="{5E5D8272-F5DF-42E4-9AC8-7C8659FAC682}" presName="spaceBetweenRectangles" presStyleCnt="0"/>
      <dgm:spPr/>
    </dgm:pt>
    <dgm:pt modelId="{84F50648-4D6C-41E3-BF3A-0B2B6AB0B941}" type="pres">
      <dgm:prSet presAssocID="{7C059C78-EE04-48A5-8072-650F03029FF8}" presName="composite" presStyleCnt="0"/>
      <dgm:spPr/>
    </dgm:pt>
    <dgm:pt modelId="{6818F373-890A-43C8-A171-5A1D621FDA98}" type="pres">
      <dgm:prSet presAssocID="{7C059C78-EE04-48A5-8072-650F03029FF8}" presName="Parent1" presStyleLbl="node1" presStyleIdx="4" presStyleCnt="6">
        <dgm:presLayoutVars>
          <dgm:chMax val="1"/>
          <dgm:chPref val="1"/>
          <dgm:bulletEnabled val="1"/>
        </dgm:presLayoutVars>
      </dgm:prSet>
      <dgm:spPr/>
    </dgm:pt>
    <dgm:pt modelId="{CA95F383-1E08-40DF-9C89-61836D9365BC}" type="pres">
      <dgm:prSet presAssocID="{7C059C78-EE04-48A5-8072-650F03029FF8}" presName="Childtext1" presStyleLbl="revTx" presStyleIdx="2" presStyleCnt="3">
        <dgm:presLayoutVars>
          <dgm:chMax val="0"/>
          <dgm:chPref val="0"/>
          <dgm:bulletEnabled val="1"/>
        </dgm:presLayoutVars>
      </dgm:prSet>
      <dgm:spPr/>
    </dgm:pt>
    <dgm:pt modelId="{726700AF-A0A8-404F-A714-7FF2ADC793BE}" type="pres">
      <dgm:prSet presAssocID="{7C059C78-EE04-48A5-8072-650F03029FF8}" presName="BalanceSpacing" presStyleCnt="0"/>
      <dgm:spPr/>
    </dgm:pt>
    <dgm:pt modelId="{7253C984-A722-4F0B-918C-0DABFA6EC429}" type="pres">
      <dgm:prSet presAssocID="{7C059C78-EE04-48A5-8072-650F03029FF8}" presName="BalanceSpacing1" presStyleCnt="0"/>
      <dgm:spPr/>
    </dgm:pt>
    <dgm:pt modelId="{C00D8522-4469-45BA-8A60-48CED0832891}" type="pres">
      <dgm:prSet presAssocID="{A8C7B359-62F3-43F4-AB05-1A7CCA3B6BE0}" presName="Accent1Text" presStyleLbl="node1" presStyleIdx="5" presStyleCnt="6"/>
      <dgm:spPr/>
    </dgm:pt>
  </dgm:ptLst>
  <dgm:cxnLst>
    <dgm:cxn modelId="{B7A53A03-3CAC-4957-B340-7AFF2E609465}" srcId="{7C059C78-EE04-48A5-8072-650F03029FF8}" destId="{6FE0BA2C-828D-42A6-BA7D-8B79D3F0ED2A}" srcOrd="0" destOrd="0" parTransId="{E02A2A42-9B4E-419D-881E-00C1F0A27BFF}" sibTransId="{DEDB1737-A513-4C20-8BC4-C3F110A9BAD6}"/>
    <dgm:cxn modelId="{8BA5700D-F10A-42E1-9F61-376BFAA31E20}" type="presOf" srcId="{8DB0B4E8-5E0B-4740-90A9-0A98627B7305}" destId="{48A2B757-B55A-4EB9-B067-27A2E29CAFFB}" srcOrd="0" destOrd="0" presId="urn:microsoft.com/office/officeart/2008/layout/AlternatingHexagons"/>
    <dgm:cxn modelId="{B079AC15-B9A4-4885-8B07-5E63497F9616}" type="presOf" srcId="{95FD6E24-1719-4F06-B718-294484393ED5}" destId="{CABB2841-1A70-4C8D-84AA-134D146A9D93}" srcOrd="0" destOrd="0" presId="urn:microsoft.com/office/officeart/2008/layout/AlternatingHexagons"/>
    <dgm:cxn modelId="{9C3A2819-39CB-46E1-A96F-567DC172F5A8}" type="presOf" srcId="{213AD91F-70EE-4034-B365-3A66F53D8297}" destId="{1512E727-AEB6-4193-BDDF-C7167B019A2C}" srcOrd="0" destOrd="0" presId="urn:microsoft.com/office/officeart/2008/layout/AlternatingHexagons"/>
    <dgm:cxn modelId="{1264EB48-2F54-4CC1-8429-12D1A2C4FE79}" type="presOf" srcId="{B41AFD89-1336-4F3A-AC8B-1BF8211A0F07}" destId="{32F95E3C-21D2-48C7-ABD8-B08B65CD0940}" srcOrd="0" destOrd="0" presId="urn:microsoft.com/office/officeart/2008/layout/AlternatingHexagons"/>
    <dgm:cxn modelId="{EBD5B26A-85F1-479A-A69B-2CADFEB3E5B8}" type="presOf" srcId="{A8C7B359-62F3-43F4-AB05-1A7CCA3B6BE0}" destId="{C00D8522-4469-45BA-8A60-48CED0832891}" srcOrd="0" destOrd="0" presId="urn:microsoft.com/office/officeart/2008/layout/AlternatingHexagons"/>
    <dgm:cxn modelId="{ADB3887C-300F-4CD0-B5CC-DA8C6FA30B96}" type="presOf" srcId="{7C059C78-EE04-48A5-8072-650F03029FF8}" destId="{6818F373-890A-43C8-A171-5A1D621FDA98}" srcOrd="0" destOrd="0" presId="urn:microsoft.com/office/officeart/2008/layout/AlternatingHexagons"/>
    <dgm:cxn modelId="{69521A83-121F-414C-B52B-853F7CD590E6}" type="presOf" srcId="{BFDD9ED4-E84F-4FCA-9BD8-5B3A686E3DA4}" destId="{37FF236C-28AA-4153-B74C-E7D27497B4F5}" srcOrd="0" destOrd="0" presId="urn:microsoft.com/office/officeart/2008/layout/AlternatingHexagons"/>
    <dgm:cxn modelId="{85EF4899-B0B3-4149-95FB-CED99E6DEBE6}" type="presOf" srcId="{6FE0BA2C-828D-42A6-BA7D-8B79D3F0ED2A}" destId="{CA95F383-1E08-40DF-9C89-61836D9365BC}" srcOrd="0" destOrd="0" presId="urn:microsoft.com/office/officeart/2008/layout/AlternatingHexagons"/>
    <dgm:cxn modelId="{087FF7B0-CAE4-49E8-B1AE-88D41C83BD9F}" srcId="{8DB0B4E8-5E0B-4740-90A9-0A98627B7305}" destId="{BFDD9ED4-E84F-4FCA-9BD8-5B3A686E3DA4}" srcOrd="1" destOrd="0" parTransId="{80A25524-7681-4289-8F18-0B03E98C03BE}" sibTransId="{5E5D8272-F5DF-42E4-9AC8-7C8659FAC682}"/>
    <dgm:cxn modelId="{F41A4CB1-A074-4995-A119-821C084A194D}" srcId="{BFDD9ED4-E84F-4FCA-9BD8-5B3A686E3DA4}" destId="{A51B22EB-E348-4001-844C-A85D5E6B7C30}" srcOrd="0" destOrd="0" parTransId="{3E407D71-1E06-4003-8E52-597C55062772}" sibTransId="{3755F0B2-3879-46A3-97BA-CC546EF9D216}"/>
    <dgm:cxn modelId="{7D83E7D9-E51E-45FB-9C88-4FE1A637337B}" type="presOf" srcId="{A51B22EB-E348-4001-844C-A85D5E6B7C30}" destId="{16E77F00-28A5-4ED4-99A6-E1DA28939B69}" srcOrd="0" destOrd="0" presId="urn:microsoft.com/office/officeart/2008/layout/AlternatingHexagons"/>
    <dgm:cxn modelId="{770CA4DD-9B4A-43F8-AA00-2B6976DB1D37}" srcId="{8DB0B4E8-5E0B-4740-90A9-0A98627B7305}" destId="{95FD6E24-1719-4F06-B718-294484393ED5}" srcOrd="0" destOrd="0" parTransId="{7416A2AF-A4AD-462C-AC8F-15D7D62C5472}" sibTransId="{213AD91F-70EE-4034-B365-3A66F53D8297}"/>
    <dgm:cxn modelId="{458E9EE0-C142-4A22-9575-1CCB1D652B1F}" srcId="{95FD6E24-1719-4F06-B718-294484393ED5}" destId="{B41AFD89-1336-4F3A-AC8B-1BF8211A0F07}" srcOrd="0" destOrd="0" parTransId="{4BE72566-EE8D-4B8F-BB58-819121A4BC8A}" sibTransId="{27A97DFB-CF04-4C6A-BF25-0A23364E7C5D}"/>
    <dgm:cxn modelId="{541CA9EC-B915-48CD-9A00-FD4006A38526}" type="presOf" srcId="{5E5D8272-F5DF-42E4-9AC8-7C8659FAC682}" destId="{8919B7E5-6F7A-4304-985F-D7027AE1AB08}" srcOrd="0" destOrd="0" presId="urn:microsoft.com/office/officeart/2008/layout/AlternatingHexagons"/>
    <dgm:cxn modelId="{65CE58F8-9571-49A3-BBEF-2ED77ACE8125}" srcId="{8DB0B4E8-5E0B-4740-90A9-0A98627B7305}" destId="{7C059C78-EE04-48A5-8072-650F03029FF8}" srcOrd="2" destOrd="0" parTransId="{DEC74158-1670-4103-9221-195EE187FC39}" sibTransId="{A8C7B359-62F3-43F4-AB05-1A7CCA3B6BE0}"/>
    <dgm:cxn modelId="{739F5AA9-4977-4353-9EFA-E6D8125BA03B}" type="presParOf" srcId="{48A2B757-B55A-4EB9-B067-27A2E29CAFFB}" destId="{EDF3816E-6FDE-4001-962E-E358DA969378}" srcOrd="0" destOrd="0" presId="urn:microsoft.com/office/officeart/2008/layout/AlternatingHexagons"/>
    <dgm:cxn modelId="{10E3A757-BC13-4F9D-9085-19A6BE997C1C}" type="presParOf" srcId="{EDF3816E-6FDE-4001-962E-E358DA969378}" destId="{CABB2841-1A70-4C8D-84AA-134D146A9D93}" srcOrd="0" destOrd="0" presId="urn:microsoft.com/office/officeart/2008/layout/AlternatingHexagons"/>
    <dgm:cxn modelId="{E312B111-549D-451D-B515-B863DD8F92FC}" type="presParOf" srcId="{EDF3816E-6FDE-4001-962E-E358DA969378}" destId="{32F95E3C-21D2-48C7-ABD8-B08B65CD0940}" srcOrd="1" destOrd="0" presId="urn:microsoft.com/office/officeart/2008/layout/AlternatingHexagons"/>
    <dgm:cxn modelId="{480385F5-829D-4C83-A9FD-A05193EC3211}" type="presParOf" srcId="{EDF3816E-6FDE-4001-962E-E358DA969378}" destId="{90325704-3DE0-474C-9FE2-4766AA2D90C6}" srcOrd="2" destOrd="0" presId="urn:microsoft.com/office/officeart/2008/layout/AlternatingHexagons"/>
    <dgm:cxn modelId="{593BF244-49A2-48E7-AF92-86DA4FBDBD48}" type="presParOf" srcId="{EDF3816E-6FDE-4001-962E-E358DA969378}" destId="{1C0B2D34-AC6E-4C8F-9D25-8A6D96E776B3}" srcOrd="3" destOrd="0" presId="urn:microsoft.com/office/officeart/2008/layout/AlternatingHexagons"/>
    <dgm:cxn modelId="{E48C0D62-A9FB-43CF-8743-48BE56A19D04}" type="presParOf" srcId="{EDF3816E-6FDE-4001-962E-E358DA969378}" destId="{1512E727-AEB6-4193-BDDF-C7167B019A2C}" srcOrd="4" destOrd="0" presId="urn:microsoft.com/office/officeart/2008/layout/AlternatingHexagons"/>
    <dgm:cxn modelId="{5730412B-E83B-49B3-9FCF-BFB1337E3DF7}" type="presParOf" srcId="{48A2B757-B55A-4EB9-B067-27A2E29CAFFB}" destId="{066ED35B-FB19-449B-84BD-CAE5C4CA9665}" srcOrd="1" destOrd="0" presId="urn:microsoft.com/office/officeart/2008/layout/AlternatingHexagons"/>
    <dgm:cxn modelId="{D3DF4082-81FF-4B6A-BC16-9033A699A1B4}" type="presParOf" srcId="{48A2B757-B55A-4EB9-B067-27A2E29CAFFB}" destId="{390FAD9A-7CE5-47E9-B0B7-AA1986FB18F1}" srcOrd="2" destOrd="0" presId="urn:microsoft.com/office/officeart/2008/layout/AlternatingHexagons"/>
    <dgm:cxn modelId="{148DE1AE-929B-4768-843E-53716C745C33}" type="presParOf" srcId="{390FAD9A-7CE5-47E9-B0B7-AA1986FB18F1}" destId="{37FF236C-28AA-4153-B74C-E7D27497B4F5}" srcOrd="0" destOrd="0" presId="urn:microsoft.com/office/officeart/2008/layout/AlternatingHexagons"/>
    <dgm:cxn modelId="{DDABDDDA-985D-4183-977B-7CBFDAAD50C2}" type="presParOf" srcId="{390FAD9A-7CE5-47E9-B0B7-AA1986FB18F1}" destId="{16E77F00-28A5-4ED4-99A6-E1DA28939B69}" srcOrd="1" destOrd="0" presId="urn:microsoft.com/office/officeart/2008/layout/AlternatingHexagons"/>
    <dgm:cxn modelId="{E358C137-1F1D-4605-868E-9962E971E1E6}" type="presParOf" srcId="{390FAD9A-7CE5-47E9-B0B7-AA1986FB18F1}" destId="{FD03349C-0605-409F-A30B-5CBA5AFBA876}" srcOrd="2" destOrd="0" presId="urn:microsoft.com/office/officeart/2008/layout/AlternatingHexagons"/>
    <dgm:cxn modelId="{448520C6-1BEC-4E1C-AB3E-47094DF08057}" type="presParOf" srcId="{390FAD9A-7CE5-47E9-B0B7-AA1986FB18F1}" destId="{2EBDAF78-E976-499E-9E32-8D561153D3D9}" srcOrd="3" destOrd="0" presId="urn:microsoft.com/office/officeart/2008/layout/AlternatingHexagons"/>
    <dgm:cxn modelId="{D06D2D31-4F05-4EB2-B642-65DBE8BDF2B2}" type="presParOf" srcId="{390FAD9A-7CE5-47E9-B0B7-AA1986FB18F1}" destId="{8919B7E5-6F7A-4304-985F-D7027AE1AB08}" srcOrd="4" destOrd="0" presId="urn:microsoft.com/office/officeart/2008/layout/AlternatingHexagons"/>
    <dgm:cxn modelId="{CF824E5F-ED4E-4978-8BBF-2624B932D51E}" type="presParOf" srcId="{48A2B757-B55A-4EB9-B067-27A2E29CAFFB}" destId="{85731731-D601-46EB-B095-983FA89B0405}" srcOrd="3" destOrd="0" presId="urn:microsoft.com/office/officeart/2008/layout/AlternatingHexagons"/>
    <dgm:cxn modelId="{11057271-6FC8-489E-BBAF-D73AC0C2519C}" type="presParOf" srcId="{48A2B757-B55A-4EB9-B067-27A2E29CAFFB}" destId="{84F50648-4D6C-41E3-BF3A-0B2B6AB0B941}" srcOrd="4" destOrd="0" presId="urn:microsoft.com/office/officeart/2008/layout/AlternatingHexagons"/>
    <dgm:cxn modelId="{6FD4A1AB-7B4B-4C54-9302-3EFE2380E4A2}" type="presParOf" srcId="{84F50648-4D6C-41E3-BF3A-0B2B6AB0B941}" destId="{6818F373-890A-43C8-A171-5A1D621FDA98}" srcOrd="0" destOrd="0" presId="urn:microsoft.com/office/officeart/2008/layout/AlternatingHexagons"/>
    <dgm:cxn modelId="{B840B155-3D51-4A93-B46A-89239E36EA79}" type="presParOf" srcId="{84F50648-4D6C-41E3-BF3A-0B2B6AB0B941}" destId="{CA95F383-1E08-40DF-9C89-61836D9365BC}" srcOrd="1" destOrd="0" presId="urn:microsoft.com/office/officeart/2008/layout/AlternatingHexagons"/>
    <dgm:cxn modelId="{0A1ABB62-5A76-4E82-8863-1E59C1415628}" type="presParOf" srcId="{84F50648-4D6C-41E3-BF3A-0B2B6AB0B941}" destId="{726700AF-A0A8-404F-A714-7FF2ADC793BE}" srcOrd="2" destOrd="0" presId="urn:microsoft.com/office/officeart/2008/layout/AlternatingHexagons"/>
    <dgm:cxn modelId="{257B543B-8D89-465B-A53E-06E3F4314B11}" type="presParOf" srcId="{84F50648-4D6C-41E3-BF3A-0B2B6AB0B941}" destId="{7253C984-A722-4F0B-918C-0DABFA6EC429}" srcOrd="3" destOrd="0" presId="urn:microsoft.com/office/officeart/2008/layout/AlternatingHexagons"/>
    <dgm:cxn modelId="{ADFD3D71-3F69-4D64-99D2-EB6416F78DE9}" type="presParOf" srcId="{84F50648-4D6C-41E3-BF3A-0B2B6AB0B941}" destId="{C00D8522-4469-45BA-8A60-48CED0832891}"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B4EAD4-35D2-4CBC-A1F6-F2D8D60B6682}" type="doc">
      <dgm:prSet loTypeId="urn:microsoft.com/office/officeart/2005/8/layout/gear1" loCatId="cycle" qsTypeId="urn:microsoft.com/office/officeart/2005/8/quickstyle/simple1" qsCatId="simple" csTypeId="urn:microsoft.com/office/officeart/2005/8/colors/accent1_2" csCatId="accent1" phldr="1"/>
      <dgm:spPr/>
    </dgm:pt>
    <dgm:pt modelId="{F85396B3-F8A7-4A00-B4BE-69BF8DDDA137}">
      <dgm:prSet phldrT="[Text]" custT="1"/>
      <dgm:spPr/>
      <dgm:t>
        <a:bodyPr/>
        <a:lstStyle/>
        <a:p>
          <a:r>
            <a:rPr lang="en-US" sz="2800" dirty="0"/>
            <a:t>Teach</a:t>
          </a:r>
        </a:p>
      </dgm:t>
    </dgm:pt>
    <dgm:pt modelId="{25FDFFEE-15E0-4F34-A3FC-B5554B7815C5}" type="parTrans" cxnId="{EBE9E978-CB1F-4D40-B4E8-0F840E20954F}">
      <dgm:prSet/>
      <dgm:spPr/>
      <dgm:t>
        <a:bodyPr/>
        <a:lstStyle/>
        <a:p>
          <a:endParaRPr lang="en-US"/>
        </a:p>
      </dgm:t>
    </dgm:pt>
    <dgm:pt modelId="{444425D9-ED6D-43F6-ADCF-022325329E62}" type="sibTrans" cxnId="{EBE9E978-CB1F-4D40-B4E8-0F840E20954F}">
      <dgm:prSet/>
      <dgm:spPr/>
      <dgm:t>
        <a:bodyPr/>
        <a:lstStyle/>
        <a:p>
          <a:endParaRPr lang="en-US"/>
        </a:p>
      </dgm:t>
    </dgm:pt>
    <dgm:pt modelId="{D7CFAB66-E224-4BDB-ACB2-BE832D245608}">
      <dgm:prSet phldrT="[Text]"/>
      <dgm:spPr/>
      <dgm:t>
        <a:bodyPr/>
        <a:lstStyle/>
        <a:p>
          <a:r>
            <a:rPr lang="en-US" dirty="0"/>
            <a:t>Analyze</a:t>
          </a:r>
        </a:p>
      </dgm:t>
    </dgm:pt>
    <dgm:pt modelId="{257C4CF2-EB32-46CF-B6DA-C55AEED6740D}" type="parTrans" cxnId="{708E6827-79EB-4B96-B15F-C5B8435E9C2D}">
      <dgm:prSet/>
      <dgm:spPr/>
      <dgm:t>
        <a:bodyPr/>
        <a:lstStyle/>
        <a:p>
          <a:endParaRPr lang="en-US"/>
        </a:p>
      </dgm:t>
    </dgm:pt>
    <dgm:pt modelId="{3C3A443F-98C9-4B96-8D83-D51FFDEFCDFE}" type="sibTrans" cxnId="{708E6827-79EB-4B96-B15F-C5B8435E9C2D}">
      <dgm:prSet/>
      <dgm:spPr/>
      <dgm:t>
        <a:bodyPr/>
        <a:lstStyle/>
        <a:p>
          <a:endParaRPr lang="en-US"/>
        </a:p>
      </dgm:t>
    </dgm:pt>
    <dgm:pt modelId="{705BA209-1B72-4B9D-8693-B374060502CA}">
      <dgm:prSet phldrT="[Text]"/>
      <dgm:spPr/>
      <dgm:t>
        <a:bodyPr/>
        <a:lstStyle/>
        <a:p>
          <a:r>
            <a:rPr lang="en-US" dirty="0"/>
            <a:t>Capture</a:t>
          </a:r>
        </a:p>
      </dgm:t>
    </dgm:pt>
    <dgm:pt modelId="{5551012E-843D-4660-8B84-8E3ECD3C09F6}" type="parTrans" cxnId="{0202CD2C-AD6D-48BF-BA87-5004C5256AFD}">
      <dgm:prSet/>
      <dgm:spPr/>
      <dgm:t>
        <a:bodyPr/>
        <a:lstStyle/>
        <a:p>
          <a:endParaRPr lang="en-US"/>
        </a:p>
      </dgm:t>
    </dgm:pt>
    <dgm:pt modelId="{2D42CFA8-C3EE-4705-88A3-0E7CC48FACAB}" type="sibTrans" cxnId="{0202CD2C-AD6D-48BF-BA87-5004C5256AFD}">
      <dgm:prSet/>
      <dgm:spPr/>
      <dgm:t>
        <a:bodyPr/>
        <a:lstStyle/>
        <a:p>
          <a:endParaRPr lang="en-US"/>
        </a:p>
      </dgm:t>
    </dgm:pt>
    <dgm:pt modelId="{2EB6449B-1C4B-42FC-A1D8-9FCCB9B2A8F1}" type="pres">
      <dgm:prSet presAssocID="{82B4EAD4-35D2-4CBC-A1F6-F2D8D60B6682}" presName="composite" presStyleCnt="0">
        <dgm:presLayoutVars>
          <dgm:chMax val="3"/>
          <dgm:animLvl val="lvl"/>
          <dgm:resizeHandles val="exact"/>
        </dgm:presLayoutVars>
      </dgm:prSet>
      <dgm:spPr/>
    </dgm:pt>
    <dgm:pt modelId="{F8808054-F437-495D-B2CF-564BA1D51678}" type="pres">
      <dgm:prSet presAssocID="{F85396B3-F8A7-4A00-B4BE-69BF8DDDA137}" presName="gear1" presStyleLbl="node1" presStyleIdx="0" presStyleCnt="3">
        <dgm:presLayoutVars>
          <dgm:chMax val="1"/>
          <dgm:bulletEnabled val="1"/>
        </dgm:presLayoutVars>
      </dgm:prSet>
      <dgm:spPr/>
    </dgm:pt>
    <dgm:pt modelId="{4D9DFB40-AC13-4D48-AF2F-BA62BB23BA01}" type="pres">
      <dgm:prSet presAssocID="{F85396B3-F8A7-4A00-B4BE-69BF8DDDA137}" presName="gear1srcNode" presStyleLbl="node1" presStyleIdx="0" presStyleCnt="3"/>
      <dgm:spPr/>
    </dgm:pt>
    <dgm:pt modelId="{C8FB605C-AED5-4BFC-AF3D-40067C792540}" type="pres">
      <dgm:prSet presAssocID="{F85396B3-F8A7-4A00-B4BE-69BF8DDDA137}" presName="gear1dstNode" presStyleLbl="node1" presStyleIdx="0" presStyleCnt="3"/>
      <dgm:spPr/>
    </dgm:pt>
    <dgm:pt modelId="{1D80357B-FE74-4A70-928D-976ABBBADFC4}" type="pres">
      <dgm:prSet presAssocID="{D7CFAB66-E224-4BDB-ACB2-BE832D245608}" presName="gear2" presStyleLbl="node1" presStyleIdx="1" presStyleCnt="3">
        <dgm:presLayoutVars>
          <dgm:chMax val="1"/>
          <dgm:bulletEnabled val="1"/>
        </dgm:presLayoutVars>
      </dgm:prSet>
      <dgm:spPr/>
    </dgm:pt>
    <dgm:pt modelId="{B16DEBB6-3177-4AA0-956A-1283A7FE5E98}" type="pres">
      <dgm:prSet presAssocID="{D7CFAB66-E224-4BDB-ACB2-BE832D245608}" presName="gear2srcNode" presStyleLbl="node1" presStyleIdx="1" presStyleCnt="3"/>
      <dgm:spPr/>
    </dgm:pt>
    <dgm:pt modelId="{AAAF1AC9-3460-49A2-954C-B02B4ABF1360}" type="pres">
      <dgm:prSet presAssocID="{D7CFAB66-E224-4BDB-ACB2-BE832D245608}" presName="gear2dstNode" presStyleLbl="node1" presStyleIdx="1" presStyleCnt="3"/>
      <dgm:spPr/>
    </dgm:pt>
    <dgm:pt modelId="{32B390D2-2259-4132-B725-4C0267267D29}" type="pres">
      <dgm:prSet presAssocID="{705BA209-1B72-4B9D-8693-B374060502CA}" presName="gear3" presStyleLbl="node1" presStyleIdx="2" presStyleCnt="3"/>
      <dgm:spPr/>
    </dgm:pt>
    <dgm:pt modelId="{FB1B446A-0796-45B5-83F7-815852928196}" type="pres">
      <dgm:prSet presAssocID="{705BA209-1B72-4B9D-8693-B374060502CA}" presName="gear3tx" presStyleLbl="node1" presStyleIdx="2" presStyleCnt="3">
        <dgm:presLayoutVars>
          <dgm:chMax val="1"/>
          <dgm:bulletEnabled val="1"/>
        </dgm:presLayoutVars>
      </dgm:prSet>
      <dgm:spPr/>
    </dgm:pt>
    <dgm:pt modelId="{7E599E08-F3AA-4227-805C-1A7B7DB72A1D}" type="pres">
      <dgm:prSet presAssocID="{705BA209-1B72-4B9D-8693-B374060502CA}" presName="gear3srcNode" presStyleLbl="node1" presStyleIdx="2" presStyleCnt="3"/>
      <dgm:spPr/>
    </dgm:pt>
    <dgm:pt modelId="{FAB4C1CC-1319-4E48-8714-28EC7AF07871}" type="pres">
      <dgm:prSet presAssocID="{705BA209-1B72-4B9D-8693-B374060502CA}" presName="gear3dstNode" presStyleLbl="node1" presStyleIdx="2" presStyleCnt="3"/>
      <dgm:spPr/>
    </dgm:pt>
    <dgm:pt modelId="{07CA1198-9A89-4B33-9F42-C973BB6D0E9D}" type="pres">
      <dgm:prSet presAssocID="{444425D9-ED6D-43F6-ADCF-022325329E62}" presName="connector1" presStyleLbl="sibTrans2D1" presStyleIdx="0" presStyleCnt="3"/>
      <dgm:spPr/>
    </dgm:pt>
    <dgm:pt modelId="{31D9059B-3F0D-42C7-8450-69967E36996F}" type="pres">
      <dgm:prSet presAssocID="{3C3A443F-98C9-4B96-8D83-D51FFDEFCDFE}" presName="connector2" presStyleLbl="sibTrans2D1" presStyleIdx="1" presStyleCnt="3"/>
      <dgm:spPr/>
    </dgm:pt>
    <dgm:pt modelId="{8571D98F-6013-46EB-9606-81AA02A7E034}" type="pres">
      <dgm:prSet presAssocID="{2D42CFA8-C3EE-4705-88A3-0E7CC48FACAB}" presName="connector3" presStyleLbl="sibTrans2D1" presStyleIdx="2" presStyleCnt="3"/>
      <dgm:spPr/>
    </dgm:pt>
  </dgm:ptLst>
  <dgm:cxnLst>
    <dgm:cxn modelId="{ACFFE20F-633E-4BE3-B4A6-1AA820CBD3DF}" type="presOf" srcId="{705BA209-1B72-4B9D-8693-B374060502CA}" destId="{32B390D2-2259-4132-B725-4C0267267D29}" srcOrd="0" destOrd="0" presId="urn:microsoft.com/office/officeart/2005/8/layout/gear1"/>
    <dgm:cxn modelId="{708E6827-79EB-4B96-B15F-C5B8435E9C2D}" srcId="{82B4EAD4-35D2-4CBC-A1F6-F2D8D60B6682}" destId="{D7CFAB66-E224-4BDB-ACB2-BE832D245608}" srcOrd="1" destOrd="0" parTransId="{257C4CF2-EB32-46CF-B6DA-C55AEED6740D}" sibTransId="{3C3A443F-98C9-4B96-8D83-D51FFDEFCDFE}"/>
    <dgm:cxn modelId="{CC30452A-6D8F-4455-9597-4064961FAA72}" type="presOf" srcId="{82B4EAD4-35D2-4CBC-A1F6-F2D8D60B6682}" destId="{2EB6449B-1C4B-42FC-A1D8-9FCCB9B2A8F1}" srcOrd="0" destOrd="0" presId="urn:microsoft.com/office/officeart/2005/8/layout/gear1"/>
    <dgm:cxn modelId="{0202CD2C-AD6D-48BF-BA87-5004C5256AFD}" srcId="{82B4EAD4-35D2-4CBC-A1F6-F2D8D60B6682}" destId="{705BA209-1B72-4B9D-8693-B374060502CA}" srcOrd="2" destOrd="0" parTransId="{5551012E-843D-4660-8B84-8E3ECD3C09F6}" sibTransId="{2D42CFA8-C3EE-4705-88A3-0E7CC48FACAB}"/>
    <dgm:cxn modelId="{83A59535-DAD0-4543-A40E-A34F1A8A743D}" type="presOf" srcId="{F85396B3-F8A7-4A00-B4BE-69BF8DDDA137}" destId="{C8FB605C-AED5-4BFC-AF3D-40067C792540}" srcOrd="2" destOrd="0" presId="urn:microsoft.com/office/officeart/2005/8/layout/gear1"/>
    <dgm:cxn modelId="{EBC9F14C-B646-4F58-8E0D-FE1AD470C4C5}" type="presOf" srcId="{705BA209-1B72-4B9D-8693-B374060502CA}" destId="{FB1B446A-0796-45B5-83F7-815852928196}" srcOrd="1" destOrd="0" presId="urn:microsoft.com/office/officeart/2005/8/layout/gear1"/>
    <dgm:cxn modelId="{E300A257-3A08-4904-B26A-705C50ED9677}" type="presOf" srcId="{F85396B3-F8A7-4A00-B4BE-69BF8DDDA137}" destId="{4D9DFB40-AC13-4D48-AF2F-BA62BB23BA01}" srcOrd="1" destOrd="0" presId="urn:microsoft.com/office/officeart/2005/8/layout/gear1"/>
    <dgm:cxn modelId="{EBE9E978-CB1F-4D40-B4E8-0F840E20954F}" srcId="{82B4EAD4-35D2-4CBC-A1F6-F2D8D60B6682}" destId="{F85396B3-F8A7-4A00-B4BE-69BF8DDDA137}" srcOrd="0" destOrd="0" parTransId="{25FDFFEE-15E0-4F34-A3FC-B5554B7815C5}" sibTransId="{444425D9-ED6D-43F6-ADCF-022325329E62}"/>
    <dgm:cxn modelId="{B55E077C-D7D8-4339-B459-65F3EB7260BF}" type="presOf" srcId="{F85396B3-F8A7-4A00-B4BE-69BF8DDDA137}" destId="{F8808054-F437-495D-B2CF-564BA1D51678}" srcOrd="0" destOrd="0" presId="urn:microsoft.com/office/officeart/2005/8/layout/gear1"/>
    <dgm:cxn modelId="{598E2194-FF78-425D-92B0-86605CA57803}" type="presOf" srcId="{3C3A443F-98C9-4B96-8D83-D51FFDEFCDFE}" destId="{31D9059B-3F0D-42C7-8450-69967E36996F}" srcOrd="0" destOrd="0" presId="urn:microsoft.com/office/officeart/2005/8/layout/gear1"/>
    <dgm:cxn modelId="{A478C79F-D799-4408-8D3C-8F0403E3E6D3}" type="presOf" srcId="{2D42CFA8-C3EE-4705-88A3-0E7CC48FACAB}" destId="{8571D98F-6013-46EB-9606-81AA02A7E034}" srcOrd="0" destOrd="0" presId="urn:microsoft.com/office/officeart/2005/8/layout/gear1"/>
    <dgm:cxn modelId="{D38E30A8-9015-4A6B-A87B-C173263BD546}" type="presOf" srcId="{D7CFAB66-E224-4BDB-ACB2-BE832D245608}" destId="{AAAF1AC9-3460-49A2-954C-B02B4ABF1360}" srcOrd="2" destOrd="0" presId="urn:microsoft.com/office/officeart/2005/8/layout/gear1"/>
    <dgm:cxn modelId="{BDA4E1D3-A715-4C5F-A158-A562B69AEFF3}" type="presOf" srcId="{D7CFAB66-E224-4BDB-ACB2-BE832D245608}" destId="{1D80357B-FE74-4A70-928D-976ABBBADFC4}" srcOrd="0" destOrd="0" presId="urn:microsoft.com/office/officeart/2005/8/layout/gear1"/>
    <dgm:cxn modelId="{81C3D1DC-1A22-44DE-8044-BC70073C7865}" type="presOf" srcId="{444425D9-ED6D-43F6-ADCF-022325329E62}" destId="{07CA1198-9A89-4B33-9F42-C973BB6D0E9D}" srcOrd="0" destOrd="0" presId="urn:microsoft.com/office/officeart/2005/8/layout/gear1"/>
    <dgm:cxn modelId="{859224E8-F7D4-4FB5-9805-CCACD81247A9}" type="presOf" srcId="{705BA209-1B72-4B9D-8693-B374060502CA}" destId="{FAB4C1CC-1319-4E48-8714-28EC7AF07871}" srcOrd="3" destOrd="0" presId="urn:microsoft.com/office/officeart/2005/8/layout/gear1"/>
    <dgm:cxn modelId="{8C507BF2-957E-405C-9FFD-FA98CF5543DB}" type="presOf" srcId="{705BA209-1B72-4B9D-8693-B374060502CA}" destId="{7E599E08-F3AA-4227-805C-1A7B7DB72A1D}" srcOrd="2" destOrd="0" presId="urn:microsoft.com/office/officeart/2005/8/layout/gear1"/>
    <dgm:cxn modelId="{F01D03F8-5F59-473E-B925-4410F7FAA2FB}" type="presOf" srcId="{D7CFAB66-E224-4BDB-ACB2-BE832D245608}" destId="{B16DEBB6-3177-4AA0-956A-1283A7FE5E98}" srcOrd="1" destOrd="0" presId="urn:microsoft.com/office/officeart/2005/8/layout/gear1"/>
    <dgm:cxn modelId="{6191759E-30DD-49B6-94E2-6AE70B717D98}" type="presParOf" srcId="{2EB6449B-1C4B-42FC-A1D8-9FCCB9B2A8F1}" destId="{F8808054-F437-495D-B2CF-564BA1D51678}" srcOrd="0" destOrd="0" presId="urn:microsoft.com/office/officeart/2005/8/layout/gear1"/>
    <dgm:cxn modelId="{F8F74328-5EE0-48E5-9E6E-538BC203923F}" type="presParOf" srcId="{2EB6449B-1C4B-42FC-A1D8-9FCCB9B2A8F1}" destId="{4D9DFB40-AC13-4D48-AF2F-BA62BB23BA01}" srcOrd="1" destOrd="0" presId="urn:microsoft.com/office/officeart/2005/8/layout/gear1"/>
    <dgm:cxn modelId="{775522F4-DA73-4ABC-AE83-A95035CFF4DF}" type="presParOf" srcId="{2EB6449B-1C4B-42FC-A1D8-9FCCB9B2A8F1}" destId="{C8FB605C-AED5-4BFC-AF3D-40067C792540}" srcOrd="2" destOrd="0" presId="urn:microsoft.com/office/officeart/2005/8/layout/gear1"/>
    <dgm:cxn modelId="{A6123CCC-51FB-4F79-9906-7DBEE09BA7E8}" type="presParOf" srcId="{2EB6449B-1C4B-42FC-A1D8-9FCCB9B2A8F1}" destId="{1D80357B-FE74-4A70-928D-976ABBBADFC4}" srcOrd="3" destOrd="0" presId="urn:microsoft.com/office/officeart/2005/8/layout/gear1"/>
    <dgm:cxn modelId="{08FEEA4E-7B6A-4AB7-9297-975FE289F2AC}" type="presParOf" srcId="{2EB6449B-1C4B-42FC-A1D8-9FCCB9B2A8F1}" destId="{B16DEBB6-3177-4AA0-956A-1283A7FE5E98}" srcOrd="4" destOrd="0" presId="urn:microsoft.com/office/officeart/2005/8/layout/gear1"/>
    <dgm:cxn modelId="{95AB7B8C-4769-4530-8129-A45F16939D40}" type="presParOf" srcId="{2EB6449B-1C4B-42FC-A1D8-9FCCB9B2A8F1}" destId="{AAAF1AC9-3460-49A2-954C-B02B4ABF1360}" srcOrd="5" destOrd="0" presId="urn:microsoft.com/office/officeart/2005/8/layout/gear1"/>
    <dgm:cxn modelId="{E44EDB02-EB68-4D9D-A61F-97DBFA14CAF4}" type="presParOf" srcId="{2EB6449B-1C4B-42FC-A1D8-9FCCB9B2A8F1}" destId="{32B390D2-2259-4132-B725-4C0267267D29}" srcOrd="6" destOrd="0" presId="urn:microsoft.com/office/officeart/2005/8/layout/gear1"/>
    <dgm:cxn modelId="{D0782061-A068-4F47-9605-41BC14804DBF}" type="presParOf" srcId="{2EB6449B-1C4B-42FC-A1D8-9FCCB9B2A8F1}" destId="{FB1B446A-0796-45B5-83F7-815852928196}" srcOrd="7" destOrd="0" presId="urn:microsoft.com/office/officeart/2005/8/layout/gear1"/>
    <dgm:cxn modelId="{3E331C89-60A2-4FF4-9EB0-D6D555E99814}" type="presParOf" srcId="{2EB6449B-1C4B-42FC-A1D8-9FCCB9B2A8F1}" destId="{7E599E08-F3AA-4227-805C-1A7B7DB72A1D}" srcOrd="8" destOrd="0" presId="urn:microsoft.com/office/officeart/2005/8/layout/gear1"/>
    <dgm:cxn modelId="{785CB321-ACE4-4E97-9F52-36D649D83533}" type="presParOf" srcId="{2EB6449B-1C4B-42FC-A1D8-9FCCB9B2A8F1}" destId="{FAB4C1CC-1319-4E48-8714-28EC7AF07871}" srcOrd="9" destOrd="0" presId="urn:microsoft.com/office/officeart/2005/8/layout/gear1"/>
    <dgm:cxn modelId="{E5E75D64-599C-4DCC-BE3C-5C6A97A7B7A8}" type="presParOf" srcId="{2EB6449B-1C4B-42FC-A1D8-9FCCB9B2A8F1}" destId="{07CA1198-9A89-4B33-9F42-C973BB6D0E9D}" srcOrd="10" destOrd="0" presId="urn:microsoft.com/office/officeart/2005/8/layout/gear1"/>
    <dgm:cxn modelId="{8E2B8F01-ED68-425E-A725-C092ADDFEC4F}" type="presParOf" srcId="{2EB6449B-1C4B-42FC-A1D8-9FCCB9B2A8F1}" destId="{31D9059B-3F0D-42C7-8450-69967E36996F}" srcOrd="11" destOrd="0" presId="urn:microsoft.com/office/officeart/2005/8/layout/gear1"/>
    <dgm:cxn modelId="{54468F18-B0F0-4582-AE07-83C55F5F794F}" type="presParOf" srcId="{2EB6449B-1C4B-42FC-A1D8-9FCCB9B2A8F1}" destId="{8571D98F-6013-46EB-9606-81AA02A7E034}"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8752E-5398-4A66-A424-13E393711993}">
      <dsp:nvSpPr>
        <dsp:cNvPr id="0" name=""/>
        <dsp:cNvSpPr/>
      </dsp:nvSpPr>
      <dsp:spPr>
        <a:xfrm>
          <a:off x="0" y="282827"/>
          <a:ext cx="4084638" cy="1247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013" tIns="249936" rIns="31701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Set up Discovery Meetings to Review Need</a:t>
          </a:r>
        </a:p>
        <a:p>
          <a:pPr marL="114300" lvl="1" indent="-114300" algn="l" defTabSz="533400">
            <a:lnSpc>
              <a:spcPct val="90000"/>
            </a:lnSpc>
            <a:spcBef>
              <a:spcPct val="0"/>
            </a:spcBef>
            <a:spcAft>
              <a:spcPct val="15000"/>
            </a:spcAft>
            <a:buChar char="•"/>
          </a:pPr>
          <a:r>
            <a:rPr lang="en-US" sz="1200" kern="1200" dirty="0"/>
            <a:t>Capture Requirements</a:t>
          </a:r>
        </a:p>
        <a:p>
          <a:pPr marL="114300" lvl="1" indent="-114300" algn="l" defTabSz="533400">
            <a:lnSpc>
              <a:spcPct val="90000"/>
            </a:lnSpc>
            <a:spcBef>
              <a:spcPct val="0"/>
            </a:spcBef>
            <a:spcAft>
              <a:spcPct val="15000"/>
            </a:spcAft>
            <a:buChar char="•"/>
          </a:pPr>
          <a:r>
            <a:rPr lang="en-US" sz="1200" kern="1200" dirty="0"/>
            <a:t>Write the User Story</a:t>
          </a:r>
        </a:p>
        <a:p>
          <a:pPr marL="114300" lvl="1" indent="-114300" algn="l" defTabSz="533400">
            <a:lnSpc>
              <a:spcPct val="90000"/>
            </a:lnSpc>
            <a:spcBef>
              <a:spcPct val="0"/>
            </a:spcBef>
            <a:spcAft>
              <a:spcPct val="15000"/>
            </a:spcAft>
            <a:buChar char="•"/>
          </a:pPr>
          <a:r>
            <a:rPr lang="en-US" sz="1200" kern="1200" dirty="0"/>
            <a:t>Review with the Business Lead</a:t>
          </a:r>
        </a:p>
        <a:p>
          <a:pPr marL="114300" lvl="1" indent="-114300" algn="l" defTabSz="533400">
            <a:lnSpc>
              <a:spcPct val="90000"/>
            </a:lnSpc>
            <a:spcBef>
              <a:spcPct val="0"/>
            </a:spcBef>
            <a:spcAft>
              <a:spcPct val="15000"/>
            </a:spcAft>
            <a:buChar char="•"/>
          </a:pPr>
          <a:r>
            <a:rPr lang="en-US" sz="1200" kern="1200" dirty="0"/>
            <a:t>Handle User Acceptance Testing</a:t>
          </a:r>
        </a:p>
      </dsp:txBody>
      <dsp:txXfrm>
        <a:off x="0" y="282827"/>
        <a:ext cx="4084638" cy="1247400"/>
      </dsp:txXfrm>
    </dsp:sp>
    <dsp:sp modelId="{B491B857-58CA-4444-8D24-AC081451BD7C}">
      <dsp:nvSpPr>
        <dsp:cNvPr id="0" name=""/>
        <dsp:cNvSpPr/>
      </dsp:nvSpPr>
      <dsp:spPr>
        <a:xfrm>
          <a:off x="204231" y="105707"/>
          <a:ext cx="2859246" cy="3542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73" tIns="0" rIns="108073" bIns="0" numCol="1" spcCol="1270" anchor="ctr" anchorCtr="0">
          <a:noAutofit/>
        </a:bodyPr>
        <a:lstStyle/>
        <a:p>
          <a:pPr marL="0" lvl="0" indent="0" algn="l" defTabSz="533400">
            <a:lnSpc>
              <a:spcPct val="90000"/>
            </a:lnSpc>
            <a:spcBef>
              <a:spcPct val="0"/>
            </a:spcBef>
            <a:spcAft>
              <a:spcPct val="35000"/>
            </a:spcAft>
            <a:buNone/>
          </a:pPr>
          <a:r>
            <a:rPr lang="en-US" sz="1200" kern="1200" dirty="0"/>
            <a:t>Business Analysts</a:t>
          </a:r>
        </a:p>
      </dsp:txBody>
      <dsp:txXfrm>
        <a:off x="221524" y="123000"/>
        <a:ext cx="2824660" cy="319654"/>
      </dsp:txXfrm>
    </dsp:sp>
    <dsp:sp modelId="{D263B0E4-1DD1-4FDD-82D3-8D16A1F448D2}">
      <dsp:nvSpPr>
        <dsp:cNvPr id="0" name=""/>
        <dsp:cNvSpPr/>
      </dsp:nvSpPr>
      <dsp:spPr>
        <a:xfrm>
          <a:off x="0" y="1772148"/>
          <a:ext cx="4084638" cy="1549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013" tIns="249936" rIns="31701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Works with Business Partners to Prioritize Enhancements</a:t>
          </a:r>
        </a:p>
        <a:p>
          <a:pPr marL="114300" lvl="1" indent="-114300" algn="l" defTabSz="533400">
            <a:lnSpc>
              <a:spcPct val="90000"/>
            </a:lnSpc>
            <a:spcBef>
              <a:spcPct val="0"/>
            </a:spcBef>
            <a:spcAft>
              <a:spcPct val="15000"/>
            </a:spcAft>
            <a:buChar char="•"/>
          </a:pPr>
          <a:r>
            <a:rPr lang="en-US" sz="1200" kern="1200" dirty="0"/>
            <a:t>Interfaces with Developers to Push Story Forward</a:t>
          </a:r>
        </a:p>
        <a:p>
          <a:pPr marL="114300" lvl="1" indent="-114300" algn="l" defTabSz="533400">
            <a:lnSpc>
              <a:spcPct val="90000"/>
            </a:lnSpc>
            <a:spcBef>
              <a:spcPct val="0"/>
            </a:spcBef>
            <a:spcAft>
              <a:spcPct val="15000"/>
            </a:spcAft>
            <a:buChar char="•"/>
          </a:pPr>
          <a:r>
            <a:rPr lang="en-US" sz="1200" kern="1200" dirty="0"/>
            <a:t>Has Ultimate Go/No Go Decision</a:t>
          </a:r>
        </a:p>
        <a:p>
          <a:pPr marL="114300" lvl="1" indent="-114300" algn="l" defTabSz="533400">
            <a:lnSpc>
              <a:spcPct val="90000"/>
            </a:lnSpc>
            <a:spcBef>
              <a:spcPct val="0"/>
            </a:spcBef>
            <a:spcAft>
              <a:spcPct val="15000"/>
            </a:spcAft>
            <a:buChar char="•"/>
          </a:pPr>
          <a:r>
            <a:rPr lang="en-US" sz="1200" kern="1200" dirty="0"/>
            <a:t>Ensures Project Delivery</a:t>
          </a:r>
        </a:p>
        <a:p>
          <a:pPr marL="114300" lvl="1" indent="-114300" algn="l" defTabSz="533400">
            <a:lnSpc>
              <a:spcPct val="90000"/>
            </a:lnSpc>
            <a:spcBef>
              <a:spcPct val="0"/>
            </a:spcBef>
            <a:spcAft>
              <a:spcPct val="15000"/>
            </a:spcAft>
            <a:buChar char="•"/>
          </a:pPr>
          <a:r>
            <a:rPr lang="en-US" sz="1200" kern="1200" dirty="0"/>
            <a:t>Handles Formal Communications</a:t>
          </a:r>
        </a:p>
      </dsp:txBody>
      <dsp:txXfrm>
        <a:off x="0" y="1772148"/>
        <a:ext cx="4084638" cy="1549800"/>
      </dsp:txXfrm>
    </dsp:sp>
    <dsp:sp modelId="{C4DE32A7-FDBD-41E8-85D5-164D86FAF094}">
      <dsp:nvSpPr>
        <dsp:cNvPr id="0" name=""/>
        <dsp:cNvSpPr/>
      </dsp:nvSpPr>
      <dsp:spPr>
        <a:xfrm>
          <a:off x="204231" y="1595027"/>
          <a:ext cx="2859246" cy="3542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73" tIns="0" rIns="108073" bIns="0" numCol="1" spcCol="1270" anchor="ctr" anchorCtr="0">
          <a:noAutofit/>
        </a:bodyPr>
        <a:lstStyle/>
        <a:p>
          <a:pPr marL="0" lvl="0" indent="0" algn="l" defTabSz="533400">
            <a:lnSpc>
              <a:spcPct val="90000"/>
            </a:lnSpc>
            <a:spcBef>
              <a:spcPct val="0"/>
            </a:spcBef>
            <a:spcAft>
              <a:spcPct val="35000"/>
            </a:spcAft>
            <a:buNone/>
          </a:pPr>
          <a:r>
            <a:rPr lang="en-US" sz="1200" kern="1200" dirty="0"/>
            <a:t>Product Owner</a:t>
          </a:r>
        </a:p>
      </dsp:txBody>
      <dsp:txXfrm>
        <a:off x="221524" y="1612320"/>
        <a:ext cx="2824660"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B2841-1A70-4C8D-84AA-134D146A9D93}">
      <dsp:nvSpPr>
        <dsp:cNvPr id="0" name=""/>
        <dsp:cNvSpPr/>
      </dsp:nvSpPr>
      <dsp:spPr>
        <a:xfrm rot="5400000">
          <a:off x="1778264" y="67790"/>
          <a:ext cx="1031534" cy="897434"/>
        </a:xfrm>
        <a:prstGeom prst="hexagon">
          <a:avLst>
            <a:gd name="adj" fmla="val 2500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rgbClr val="FFFFFF"/>
              </a:solidFill>
              <a:latin typeface="Averta Regular" panose="00000500000000000000" pitchFamily="50" charset="0"/>
              <a:ea typeface="+mn-ea"/>
              <a:cs typeface="+mn-cs"/>
            </a:rPr>
            <a:t>Global Navigation</a:t>
          </a:r>
          <a:endParaRPr lang="en-US" sz="800" kern="1200" dirty="0">
            <a:latin typeface="Averta Regular" panose="00000500000000000000" pitchFamily="50" charset="0"/>
          </a:endParaRPr>
        </a:p>
      </dsp:txBody>
      <dsp:txXfrm rot="-5400000">
        <a:off x="1985164" y="161487"/>
        <a:ext cx="617734" cy="710040"/>
      </dsp:txXfrm>
    </dsp:sp>
    <dsp:sp modelId="{32F95E3C-21D2-48C7-ABD8-B08B65CD0940}">
      <dsp:nvSpPr>
        <dsp:cNvPr id="0" name=""/>
        <dsp:cNvSpPr/>
      </dsp:nvSpPr>
      <dsp:spPr>
        <a:xfrm>
          <a:off x="2769981" y="207047"/>
          <a:ext cx="1151192" cy="618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verta Regular" panose="00000500000000000000" pitchFamily="50" charset="0"/>
            </a:rPr>
            <a:t>Navigate</a:t>
          </a:r>
        </a:p>
      </dsp:txBody>
      <dsp:txXfrm>
        <a:off x="2769981" y="207047"/>
        <a:ext cx="1151192" cy="618920"/>
      </dsp:txXfrm>
    </dsp:sp>
    <dsp:sp modelId="{1512E727-AEB6-4193-BDDF-C7167B019A2C}">
      <dsp:nvSpPr>
        <dsp:cNvPr id="0" name=""/>
        <dsp:cNvSpPr/>
      </dsp:nvSpPr>
      <dsp:spPr>
        <a:xfrm rot="5400000">
          <a:off x="809035" y="67790"/>
          <a:ext cx="1031534" cy="897434"/>
        </a:xfrm>
        <a:prstGeom prst="hexagon">
          <a:avLst>
            <a:gd name="adj" fmla="val 2500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800" kern="1200" dirty="0">
              <a:solidFill>
                <a:srgbClr val="FFFFFF"/>
              </a:solidFill>
              <a:latin typeface="Averta Regular" panose="00000500000000000000" pitchFamily="50" charset="0"/>
              <a:ea typeface="+mn-ea"/>
              <a:cs typeface="+mn-cs"/>
            </a:rPr>
            <a:t>Use</a:t>
          </a:r>
          <a:br>
            <a:rPr lang="en-US" sz="800" kern="1200" dirty="0">
              <a:solidFill>
                <a:srgbClr val="FFFFFF"/>
              </a:solidFill>
              <a:latin typeface="Averta Regular" panose="00000500000000000000" pitchFamily="50" charset="0"/>
              <a:ea typeface="+mn-ea"/>
              <a:cs typeface="+mn-cs"/>
            </a:rPr>
          </a:br>
          <a:r>
            <a:rPr lang="en-US" sz="800" kern="1200" dirty="0">
              <a:solidFill>
                <a:srgbClr val="FFFFFF"/>
              </a:solidFill>
              <a:latin typeface="Averta Regular" panose="00000500000000000000" pitchFamily="50" charset="0"/>
              <a:ea typeface="+mn-ea"/>
              <a:cs typeface="+mn-cs"/>
            </a:rPr>
            <a:t>Search</a:t>
          </a:r>
        </a:p>
      </dsp:txBody>
      <dsp:txXfrm rot="-5400000">
        <a:off x="1015935" y="161487"/>
        <a:ext cx="617734" cy="710040"/>
      </dsp:txXfrm>
    </dsp:sp>
    <dsp:sp modelId="{37FF236C-28AA-4153-B74C-E7D27497B4F5}">
      <dsp:nvSpPr>
        <dsp:cNvPr id="0" name=""/>
        <dsp:cNvSpPr/>
      </dsp:nvSpPr>
      <dsp:spPr>
        <a:xfrm rot="5400000">
          <a:off x="1291793" y="943357"/>
          <a:ext cx="1031534" cy="897434"/>
        </a:xfrm>
        <a:prstGeom prst="hexagon">
          <a:avLst>
            <a:gd name="adj" fmla="val 2500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Averta Regular" panose="00000500000000000000" pitchFamily="50" charset="0"/>
            </a:rPr>
            <a:t>Working With Documents</a:t>
          </a:r>
        </a:p>
      </dsp:txBody>
      <dsp:txXfrm rot="-5400000">
        <a:off x="1498693" y="1037054"/>
        <a:ext cx="617734" cy="710040"/>
      </dsp:txXfrm>
    </dsp:sp>
    <dsp:sp modelId="{16E77F00-28A5-4ED4-99A6-E1DA28939B69}">
      <dsp:nvSpPr>
        <dsp:cNvPr id="0" name=""/>
        <dsp:cNvSpPr/>
      </dsp:nvSpPr>
      <dsp:spPr>
        <a:xfrm>
          <a:off x="207650" y="1082614"/>
          <a:ext cx="1114056" cy="618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en-US" sz="1800" kern="1200" dirty="0">
              <a:latin typeface="Averta Regular" panose="00000500000000000000" pitchFamily="50" charset="0"/>
            </a:rPr>
            <a:t>Work</a:t>
          </a:r>
        </a:p>
      </dsp:txBody>
      <dsp:txXfrm>
        <a:off x="207650" y="1082614"/>
        <a:ext cx="1114056" cy="618920"/>
      </dsp:txXfrm>
    </dsp:sp>
    <dsp:sp modelId="{8919B7E5-6F7A-4304-985F-D7027AE1AB08}">
      <dsp:nvSpPr>
        <dsp:cNvPr id="0" name=""/>
        <dsp:cNvSpPr/>
      </dsp:nvSpPr>
      <dsp:spPr>
        <a:xfrm rot="5400000">
          <a:off x="2261022" y="943357"/>
          <a:ext cx="1031534" cy="897434"/>
        </a:xfrm>
        <a:prstGeom prst="hexagon">
          <a:avLst>
            <a:gd name="adj" fmla="val 2500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Averta Regular" panose="00000500000000000000" pitchFamily="50" charset="0"/>
            </a:rPr>
            <a:t>Working with Calendars</a:t>
          </a:r>
        </a:p>
      </dsp:txBody>
      <dsp:txXfrm rot="-5400000">
        <a:off x="2467922" y="1037054"/>
        <a:ext cx="617734" cy="710040"/>
      </dsp:txXfrm>
    </dsp:sp>
    <dsp:sp modelId="{6818F373-890A-43C8-A171-5A1D621FDA98}">
      <dsp:nvSpPr>
        <dsp:cNvPr id="0" name=""/>
        <dsp:cNvSpPr/>
      </dsp:nvSpPr>
      <dsp:spPr>
        <a:xfrm rot="5400000">
          <a:off x="1778264" y="1818923"/>
          <a:ext cx="1031534" cy="897434"/>
        </a:xfrm>
        <a:prstGeom prst="hexagon">
          <a:avLst>
            <a:gd name="adj" fmla="val 2500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Averta Regular" panose="00000500000000000000" pitchFamily="50" charset="0"/>
            </a:rPr>
            <a:t>Use Library Sync Options</a:t>
          </a:r>
        </a:p>
      </dsp:txBody>
      <dsp:txXfrm rot="-5400000">
        <a:off x="1985164" y="1912620"/>
        <a:ext cx="617734" cy="710040"/>
      </dsp:txXfrm>
    </dsp:sp>
    <dsp:sp modelId="{CA95F383-1E08-40DF-9C89-61836D9365BC}">
      <dsp:nvSpPr>
        <dsp:cNvPr id="0" name=""/>
        <dsp:cNvSpPr/>
      </dsp:nvSpPr>
      <dsp:spPr>
        <a:xfrm>
          <a:off x="2769981" y="1958180"/>
          <a:ext cx="1151192" cy="618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verta Regular" panose="00000500000000000000" pitchFamily="50" charset="0"/>
            </a:rPr>
            <a:t>Integrate</a:t>
          </a:r>
        </a:p>
      </dsp:txBody>
      <dsp:txXfrm>
        <a:off x="2769981" y="1958180"/>
        <a:ext cx="1151192" cy="618920"/>
      </dsp:txXfrm>
    </dsp:sp>
    <dsp:sp modelId="{C00D8522-4469-45BA-8A60-48CED0832891}">
      <dsp:nvSpPr>
        <dsp:cNvPr id="0" name=""/>
        <dsp:cNvSpPr/>
      </dsp:nvSpPr>
      <dsp:spPr>
        <a:xfrm rot="5400000">
          <a:off x="809035" y="1818923"/>
          <a:ext cx="1031534" cy="897434"/>
        </a:xfrm>
        <a:prstGeom prst="hexagon">
          <a:avLst>
            <a:gd name="adj" fmla="val 25000"/>
            <a:gd name="vf" fmla="val 1154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Averta Regular" panose="00000500000000000000" pitchFamily="50" charset="0"/>
            </a:rPr>
            <a:t>Connect to Outlook</a:t>
          </a:r>
        </a:p>
      </dsp:txBody>
      <dsp:txXfrm rot="-5400000">
        <a:off x="1015935" y="1912620"/>
        <a:ext cx="617734" cy="710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08054-F437-495D-B2CF-564BA1D51678}">
      <dsp:nvSpPr>
        <dsp:cNvPr id="0" name=""/>
        <dsp:cNvSpPr/>
      </dsp:nvSpPr>
      <dsp:spPr>
        <a:xfrm>
          <a:off x="1850072" y="1523047"/>
          <a:ext cx="1861502" cy="1861502"/>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Teach</a:t>
          </a:r>
        </a:p>
      </dsp:txBody>
      <dsp:txXfrm>
        <a:off x="2224317" y="1959095"/>
        <a:ext cx="1113012" cy="956850"/>
      </dsp:txXfrm>
    </dsp:sp>
    <dsp:sp modelId="{1D80357B-FE74-4A70-928D-976ABBBADFC4}">
      <dsp:nvSpPr>
        <dsp:cNvPr id="0" name=""/>
        <dsp:cNvSpPr/>
      </dsp:nvSpPr>
      <dsp:spPr>
        <a:xfrm>
          <a:off x="767016" y="1083056"/>
          <a:ext cx="1353820" cy="135382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Analyze</a:t>
          </a:r>
        </a:p>
      </dsp:txBody>
      <dsp:txXfrm>
        <a:off x="1107844" y="1425944"/>
        <a:ext cx="672164" cy="668044"/>
      </dsp:txXfrm>
    </dsp:sp>
    <dsp:sp modelId="{32B390D2-2259-4132-B725-4C0267267D29}">
      <dsp:nvSpPr>
        <dsp:cNvPr id="0" name=""/>
        <dsp:cNvSpPr/>
      </dsp:nvSpPr>
      <dsp:spPr>
        <a:xfrm rot="20700000">
          <a:off x="1525293" y="149058"/>
          <a:ext cx="1326467" cy="132646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Capture</a:t>
          </a:r>
        </a:p>
      </dsp:txBody>
      <dsp:txXfrm rot="-20700000">
        <a:off x="1816227" y="439991"/>
        <a:ext cx="744601" cy="744601"/>
      </dsp:txXfrm>
    </dsp:sp>
    <dsp:sp modelId="{07CA1198-9A89-4B33-9F42-C973BB6D0E9D}">
      <dsp:nvSpPr>
        <dsp:cNvPr id="0" name=""/>
        <dsp:cNvSpPr/>
      </dsp:nvSpPr>
      <dsp:spPr>
        <a:xfrm>
          <a:off x="1698249" y="1247056"/>
          <a:ext cx="2382723" cy="2382723"/>
        </a:xfrm>
        <a:prstGeom prst="circularArrow">
          <a:avLst>
            <a:gd name="adj1" fmla="val 4687"/>
            <a:gd name="adj2" fmla="val 299029"/>
            <a:gd name="adj3" fmla="val 2493258"/>
            <a:gd name="adj4" fmla="val 1591153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D9059B-3F0D-42C7-8450-69967E36996F}">
      <dsp:nvSpPr>
        <dsp:cNvPr id="0" name=""/>
        <dsp:cNvSpPr/>
      </dsp:nvSpPr>
      <dsp:spPr>
        <a:xfrm>
          <a:off x="527257" y="786981"/>
          <a:ext cx="1731197" cy="173119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71D98F-6013-46EB-9606-81AA02A7E034}">
      <dsp:nvSpPr>
        <dsp:cNvPr id="0" name=""/>
        <dsp:cNvSpPr/>
      </dsp:nvSpPr>
      <dsp:spPr>
        <a:xfrm>
          <a:off x="1218468" y="-138012"/>
          <a:ext cx="1866579" cy="186657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39E9D8-FB85-48D9-9BE0-E471BB1EFF55}" type="slidenum">
              <a:rPr lang="en-US" smtClean="0">
                <a:latin typeface="Arial" panose="020B0604020202020204" pitchFamily="34" charset="0"/>
              </a:rPr>
              <a:t>‹#›</a:t>
            </a:fld>
            <a:endParaRPr lang="en-US" dirty="0">
              <a:latin typeface="Arial" panose="020B0604020202020204" pitchFamily="34" charset="0"/>
            </a:endParaRPr>
          </a:p>
        </p:txBody>
      </p:sp>
      <p:pic>
        <p:nvPicPr>
          <p:cNvPr id="6" name="Picture 5" descr="ca_r_1cr_grey.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6007127" y="158496"/>
            <a:ext cx="485113" cy="402336"/>
          </a:xfrm>
          <a:prstGeom prst="rect">
            <a:avLst/>
          </a:prstGeom>
        </p:spPr>
      </p:pic>
    </p:spTree>
    <p:extLst>
      <p:ext uri="{BB962C8B-B14F-4D97-AF65-F5344CB8AC3E}">
        <p14:creationId xmlns:p14="http://schemas.microsoft.com/office/powerpoint/2010/main" val="3853141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E09BE09F-839A-4E46-AA96-6B1F206C8913}" type="slidenum">
              <a:rPr lang="en-US" smtClean="0"/>
              <a:pPr/>
              <a:t>‹#›</a:t>
            </a:fld>
            <a:endParaRPr lang="en-US" dirty="0"/>
          </a:p>
        </p:txBody>
      </p:sp>
      <p:pic>
        <p:nvPicPr>
          <p:cNvPr id="8" name="Picture 7" descr="ca_r_1cr_grey.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6065929" y="146304"/>
            <a:ext cx="426311" cy="353568"/>
          </a:xfrm>
          <a:prstGeom prst="rect">
            <a:avLst/>
          </a:prstGeom>
        </p:spPr>
      </p:pic>
    </p:spTree>
    <p:extLst>
      <p:ext uri="{BB962C8B-B14F-4D97-AF65-F5344CB8AC3E}">
        <p14:creationId xmlns:p14="http://schemas.microsoft.com/office/powerpoint/2010/main" val="374705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1.xml"/><Relationship Id="rId5" Type="http://schemas.openxmlformats.org/officeDocument/2006/relationships/tags" Target="../tags/tag49.xml"/><Relationship Id="rId4" Type="http://schemas.openxmlformats.org/officeDocument/2006/relationships/tags" Target="../tags/tag4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1.xml"/><Relationship Id="rId4" Type="http://schemas.openxmlformats.org/officeDocument/2006/relationships/tags" Target="../tags/tag5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jpg"/><Relationship Id="rId5" Type="http://schemas.openxmlformats.org/officeDocument/2006/relationships/image" Target="../media/image3.emf"/><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image" Target="../media/image12.jp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image" Target="../media/image11.jpg"/><Relationship Id="rId5" Type="http://schemas.openxmlformats.org/officeDocument/2006/relationships/tags" Target="../tags/tag73.xml"/><Relationship Id="rId10" Type="http://schemas.openxmlformats.org/officeDocument/2006/relationships/image" Target="../media/image10.jpg"/><Relationship Id="rId4" Type="http://schemas.openxmlformats.org/officeDocument/2006/relationships/tags" Target="../tags/tag72.xml"/><Relationship Id="rId9"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jpg"/><Relationship Id="rId5" Type="http://schemas.openxmlformats.org/officeDocument/2006/relationships/image" Target="../media/image4.emf"/><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jpg"/><Relationship Id="rId5" Type="http://schemas.openxmlformats.org/officeDocument/2006/relationships/image" Target="../media/image5.emf"/><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jpg"/><Relationship Id="rId5" Type="http://schemas.openxmlformats.org/officeDocument/2006/relationships/image" Target="../media/image6.emf"/><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jpg"/><Relationship Id="rId5" Type="http://schemas.openxmlformats.org/officeDocument/2006/relationships/image" Target="../media/image8.emf"/><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jp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9.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hat Bubbles">
    <p:spTree>
      <p:nvGrpSpPr>
        <p:cNvPr id="1" name=""/>
        <p:cNvGrpSpPr/>
        <p:nvPr/>
      </p:nvGrpSpPr>
      <p:grpSpPr>
        <a:xfrm>
          <a:off x="0" y="0"/>
          <a:ext cx="0" cy="0"/>
          <a:chOff x="0" y="0"/>
          <a:chExt cx="0" cy="0"/>
        </a:xfrm>
      </p:grpSpPr>
      <p:sp>
        <p:nvSpPr>
          <p:cNvPr id="6" name="Title 1"/>
          <p:cNvSpPr>
            <a:spLocks noGrp="1"/>
          </p:cNvSpPr>
          <p:nvPr>
            <p:ph type="ctrTitle" hasCustomPrompt="1"/>
            <p:custDataLst>
              <p:tags r:id="rId1"/>
            </p:custDataLst>
          </p:nvPr>
        </p:nvSpPr>
        <p:spPr bwMode="black">
          <a:xfrm>
            <a:off x="457397" y="1259198"/>
            <a:ext cx="8167461" cy="1588127"/>
          </a:xfrm>
          <a:prstGeom prst="rect">
            <a:avLst/>
          </a:prstGeom>
        </p:spPr>
        <p:txBody>
          <a:bodyPr wrap="square" anchor="b" anchorCtr="0">
            <a:spAutoFit/>
          </a:bodyPr>
          <a:lstStyle>
            <a:lvl1pPr algn="l">
              <a:defRPr sz="5400">
                <a:solidFill>
                  <a:schemeClr val="accent1"/>
                </a:solidFill>
                <a:latin typeface="Averta Regular" panose="00000500000000000000" pitchFamily="50" charset="0"/>
              </a:defRPr>
            </a:lvl1pPr>
          </a:lstStyle>
          <a:p>
            <a:r>
              <a:rPr lang="en-US" dirty="0"/>
              <a:t>Always In Title Case; </a:t>
            </a:r>
            <a:br>
              <a:rPr lang="en-US" dirty="0"/>
            </a:br>
            <a:r>
              <a:rPr lang="en-US" dirty="0"/>
              <a:t>2 Lines Preferred</a:t>
            </a:r>
          </a:p>
        </p:txBody>
      </p:sp>
      <p:sp>
        <p:nvSpPr>
          <p:cNvPr id="9" name="Text Placeholder 12"/>
          <p:cNvSpPr>
            <a:spLocks noGrp="1"/>
          </p:cNvSpPr>
          <p:nvPr>
            <p:ph type="body" sz="quarter" idx="11" hasCustomPrompt="1"/>
            <p:custDataLst>
              <p:tags r:id="rId2"/>
            </p:custDataLst>
          </p:nvPr>
        </p:nvSpPr>
        <p:spPr bwMode="black">
          <a:xfrm>
            <a:off x="463638" y="3593886"/>
            <a:ext cx="6456116" cy="418063"/>
          </a:xfrm>
          <a:prstGeom prst="rect">
            <a:avLst/>
          </a:prstGeom>
        </p:spPr>
        <p:txBody>
          <a:bodyPr tIns="0">
            <a:spAutoFit/>
          </a:bodyPr>
          <a:lstStyle>
            <a:lvl1pPr marL="0" indent="0">
              <a:buNone/>
              <a:defRPr sz="1200" b="0">
                <a:solidFill>
                  <a:schemeClr val="tx1"/>
                </a:solidFill>
                <a:latin typeface="Averta Regular" panose="00000500000000000000" pitchFamily="50" charset="0"/>
              </a:defRPr>
            </a:lvl1pPr>
          </a:lstStyle>
          <a:p>
            <a:pPr lvl="0"/>
            <a:r>
              <a:rPr lang="en-US" dirty="0"/>
              <a:t>Insert Date Here</a:t>
            </a:r>
            <a:endParaRPr lang="lt-LT" dirty="0"/>
          </a:p>
        </p:txBody>
      </p:sp>
      <p:pic>
        <p:nvPicPr>
          <p:cNvPr id="7" name="Picture 6"/>
          <p:cNvPicPr>
            <a:picLocks noChangeAspect="1"/>
          </p:cNvPicPr>
          <p:nvPr userDrawn="1"/>
        </p:nvPicPr>
        <p:blipFill>
          <a:blip r:embed="rId5">
            <a:alphaModFix amt="30000"/>
            <a:duotone>
              <a:schemeClr val="bg2">
                <a:shade val="45000"/>
                <a:satMod val="135000"/>
              </a:schemeClr>
              <a:prstClr val="white"/>
            </a:duotone>
          </a:blip>
          <a:stretch>
            <a:fillRect/>
          </a:stretch>
        </p:blipFill>
        <p:spPr>
          <a:xfrm>
            <a:off x="5645682" y="1971562"/>
            <a:ext cx="4967228" cy="3311485"/>
          </a:xfrm>
          <a:prstGeom prst="rect">
            <a:avLst/>
          </a:prstGeom>
        </p:spPr>
      </p:pic>
      <p:sp>
        <p:nvSpPr>
          <p:cNvPr id="10" name="Text Placeholder 2"/>
          <p:cNvSpPr>
            <a:spLocks noGrp="1"/>
          </p:cNvSpPr>
          <p:nvPr>
            <p:ph type="body" idx="12" hasCustomPrompt="1"/>
            <p:custDataLst>
              <p:tags r:id="rId3"/>
            </p:custDataLst>
          </p:nvPr>
        </p:nvSpPr>
        <p:spPr>
          <a:xfrm>
            <a:off x="464658" y="2819660"/>
            <a:ext cx="6455338" cy="542975"/>
          </a:xfrm>
        </p:spPr>
        <p:txBody>
          <a:bodyPr/>
          <a:lstStyle>
            <a:lvl1pPr marL="0" indent="0">
              <a:buNone/>
              <a:defRPr sz="1400" b="1">
                <a:solidFill>
                  <a:schemeClr val="tx1"/>
                </a:solidFill>
                <a:latin typeface="Averta Regular"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7200" y="352282"/>
            <a:ext cx="652813" cy="544011"/>
          </a:xfrm>
          <a:prstGeom prst="rect">
            <a:avLst/>
          </a:prstGeom>
        </p:spPr>
      </p:pic>
    </p:spTree>
    <p:extLst>
      <p:ext uri="{BB962C8B-B14F-4D97-AF65-F5344CB8AC3E}">
        <p14:creationId xmlns:p14="http://schemas.microsoft.com/office/powerpoint/2010/main" val="47927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457200" y="233935"/>
            <a:ext cx="8229600" cy="480131"/>
          </a:xfrm>
        </p:spPr>
        <p:txBody>
          <a:bodyPr lIns="0"/>
          <a:lstStyle>
            <a:lvl1pPr>
              <a:defRPr>
                <a:latin typeface="Averta Regular" panose="00000500000000000000" pitchFamily="50" charset="0"/>
              </a:defRPr>
            </a:lvl1pPr>
          </a:lstStyle>
          <a:p>
            <a:r>
              <a:rPr lang="en-US" dirty="0"/>
              <a:t>Title - Title Case, Calibri 28 Pt</a:t>
            </a:r>
          </a:p>
        </p:txBody>
      </p:sp>
      <p:sp>
        <p:nvSpPr>
          <p:cNvPr id="15" name="Content Placeholder 2"/>
          <p:cNvSpPr>
            <a:spLocks noGrp="1"/>
          </p:cNvSpPr>
          <p:nvPr>
            <p:ph sz="half" idx="10" hasCustomPrompt="1"/>
            <p:custDataLst>
              <p:tags r:id="rId2"/>
            </p:custDataLst>
          </p:nvPr>
        </p:nvSpPr>
        <p:spPr>
          <a:xfrm>
            <a:off x="441027" y="811253"/>
            <a:ext cx="8230215" cy="411480"/>
          </a:xfrm>
          <a:prstGeom prst="rect">
            <a:avLst/>
          </a:prstGeom>
          <a:solidFill>
            <a:schemeClr val="bg2">
              <a:alpha val="37000"/>
            </a:schemeClr>
          </a:solidFill>
        </p:spPr>
        <p:txBody>
          <a:bodyPr lIns="640080" tIns="91440" bIns="137160" anchor="ctr"/>
          <a:lstStyle>
            <a:lvl1pPr marL="0" indent="0" algn="l">
              <a:lnSpc>
                <a:spcPts val="2880"/>
              </a:lnSpc>
              <a:buNone/>
              <a:defRPr sz="1600" b="0" cap="all">
                <a:solidFill>
                  <a:schemeClr val="tx1"/>
                </a:solidFill>
                <a:latin typeface="Averta Regular" panose="00000500000000000000" pitchFamily="50" charset="0"/>
              </a:defRPr>
            </a:lvl1pPr>
            <a:lvl2pPr>
              <a:defRPr sz="2000" b="0">
                <a:solidFill>
                  <a:schemeClr val="tx1"/>
                </a:solidFill>
              </a:defRPr>
            </a:lvl2pPr>
            <a:lvl3pPr>
              <a:defRPr sz="1800" b="0">
                <a:solidFill>
                  <a:schemeClr val="tx1"/>
                </a:solidFill>
              </a:defRPr>
            </a:lvl3pPr>
            <a:lvl4pPr>
              <a:defRPr sz="1600" b="0">
                <a:solidFill>
                  <a:schemeClr val="tx1"/>
                </a:solidFill>
              </a:defRPr>
            </a:lvl4pPr>
            <a:lvl5pPr>
              <a:defRPr sz="1400" b="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2"/>
          <p:cNvSpPr>
            <a:spLocks noGrp="1"/>
          </p:cNvSpPr>
          <p:nvPr>
            <p:ph sz="half" idx="11" hasCustomPrompt="1"/>
            <p:custDataLst>
              <p:tags r:id="rId3"/>
            </p:custDataLst>
          </p:nvPr>
        </p:nvSpPr>
        <p:spPr>
          <a:xfrm>
            <a:off x="441027" y="1296010"/>
            <a:ext cx="8230215" cy="411480"/>
          </a:xfrm>
          <a:prstGeom prst="rect">
            <a:avLst/>
          </a:prstGeom>
          <a:solidFill>
            <a:schemeClr val="bg2">
              <a:alpha val="37000"/>
            </a:schemeClr>
          </a:solidFill>
        </p:spPr>
        <p:txBody>
          <a:bodyPr lIns="640080" tIns="91440" bIns="137160" anchor="ctr"/>
          <a:lstStyle>
            <a:lvl1pPr marL="0" indent="0" algn="l">
              <a:lnSpc>
                <a:spcPts val="2880"/>
              </a:lnSpc>
              <a:buNone/>
              <a:defRPr sz="1600" b="0" cap="all">
                <a:solidFill>
                  <a:schemeClr val="tx1"/>
                </a:solidFill>
                <a:latin typeface="Averta Regular" panose="00000500000000000000" pitchFamily="50" charset="0"/>
              </a:defRPr>
            </a:lvl1pPr>
            <a:lvl2pPr>
              <a:defRPr sz="2000" b="0">
                <a:solidFill>
                  <a:schemeClr val="tx1"/>
                </a:solidFill>
              </a:defRPr>
            </a:lvl2pPr>
            <a:lvl3pPr>
              <a:defRPr sz="1800" b="0">
                <a:solidFill>
                  <a:schemeClr val="tx1"/>
                </a:solidFill>
              </a:defRPr>
            </a:lvl3pPr>
            <a:lvl4pPr>
              <a:defRPr sz="1600" b="0">
                <a:solidFill>
                  <a:schemeClr val="tx1"/>
                </a:solidFill>
              </a:defRPr>
            </a:lvl4pPr>
            <a:lvl5pPr>
              <a:defRPr sz="1400" b="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2"/>
          <p:cNvSpPr>
            <a:spLocks noGrp="1"/>
          </p:cNvSpPr>
          <p:nvPr>
            <p:ph sz="half" idx="12" hasCustomPrompt="1"/>
            <p:custDataLst>
              <p:tags r:id="rId4"/>
            </p:custDataLst>
          </p:nvPr>
        </p:nvSpPr>
        <p:spPr>
          <a:xfrm>
            <a:off x="441027" y="1825556"/>
            <a:ext cx="8230215" cy="411480"/>
          </a:xfrm>
          <a:prstGeom prst="rect">
            <a:avLst/>
          </a:prstGeom>
          <a:solidFill>
            <a:schemeClr val="bg2">
              <a:alpha val="37000"/>
            </a:schemeClr>
          </a:solidFill>
        </p:spPr>
        <p:txBody>
          <a:bodyPr lIns="640080" tIns="91440" bIns="137160" anchor="ctr"/>
          <a:lstStyle>
            <a:lvl1pPr marL="0" indent="0" algn="l">
              <a:lnSpc>
                <a:spcPts val="2880"/>
              </a:lnSpc>
              <a:buNone/>
              <a:defRPr sz="1600" b="0" cap="all">
                <a:solidFill>
                  <a:schemeClr val="tx1"/>
                </a:solidFill>
                <a:latin typeface="Averta Regular" panose="00000500000000000000" pitchFamily="50" charset="0"/>
              </a:defRPr>
            </a:lvl1pPr>
            <a:lvl2pPr>
              <a:defRPr sz="2000" b="0">
                <a:solidFill>
                  <a:schemeClr val="tx1"/>
                </a:solidFill>
              </a:defRPr>
            </a:lvl2pPr>
            <a:lvl3pPr>
              <a:defRPr sz="1800" b="0">
                <a:solidFill>
                  <a:schemeClr val="tx1"/>
                </a:solidFill>
              </a:defRPr>
            </a:lvl3pPr>
            <a:lvl4pPr>
              <a:defRPr sz="1600" b="0">
                <a:solidFill>
                  <a:schemeClr val="tx1"/>
                </a:solidFill>
              </a:defRPr>
            </a:lvl4pPr>
            <a:lvl5pPr>
              <a:defRPr sz="1400" b="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sp>
        <p:nvSpPr>
          <p:cNvPr id="18" name="Content Placeholder 2"/>
          <p:cNvSpPr>
            <a:spLocks noGrp="1"/>
          </p:cNvSpPr>
          <p:nvPr>
            <p:ph sz="half" idx="13" hasCustomPrompt="1"/>
            <p:custDataLst>
              <p:tags r:id="rId5"/>
            </p:custDataLst>
          </p:nvPr>
        </p:nvSpPr>
        <p:spPr>
          <a:xfrm>
            <a:off x="441027" y="2354099"/>
            <a:ext cx="8230215" cy="411480"/>
          </a:xfrm>
          <a:prstGeom prst="rect">
            <a:avLst/>
          </a:prstGeom>
          <a:solidFill>
            <a:schemeClr val="bg2">
              <a:alpha val="37000"/>
            </a:schemeClr>
          </a:solidFill>
        </p:spPr>
        <p:txBody>
          <a:bodyPr lIns="640080" tIns="91440" bIns="137160" anchor="ctr"/>
          <a:lstStyle>
            <a:lvl1pPr marL="0" indent="0" algn="l">
              <a:lnSpc>
                <a:spcPts val="2880"/>
              </a:lnSpc>
              <a:buNone/>
              <a:defRPr sz="1600" b="0" cap="all">
                <a:solidFill>
                  <a:schemeClr val="tx1"/>
                </a:solidFill>
                <a:latin typeface="Averta Regular" panose="00000500000000000000" pitchFamily="50" charset="0"/>
              </a:defRPr>
            </a:lvl1pPr>
            <a:lvl2pPr>
              <a:defRPr sz="2000" b="0">
                <a:solidFill>
                  <a:schemeClr val="tx1"/>
                </a:solidFill>
              </a:defRPr>
            </a:lvl2pPr>
            <a:lvl3pPr>
              <a:defRPr sz="1800" b="0">
                <a:solidFill>
                  <a:schemeClr val="tx1"/>
                </a:solidFill>
              </a:defRPr>
            </a:lvl3pPr>
            <a:lvl4pPr>
              <a:defRPr sz="1600" b="0">
                <a:solidFill>
                  <a:schemeClr val="tx1"/>
                </a:solidFill>
              </a:defRPr>
            </a:lvl4pPr>
            <a:lvl5pPr>
              <a:defRPr sz="1400" b="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sp>
        <p:nvSpPr>
          <p:cNvPr id="19" name="Content Placeholder 2"/>
          <p:cNvSpPr>
            <a:spLocks noGrp="1"/>
          </p:cNvSpPr>
          <p:nvPr>
            <p:ph sz="half" idx="14" hasCustomPrompt="1"/>
            <p:custDataLst>
              <p:tags r:id="rId6"/>
            </p:custDataLst>
          </p:nvPr>
        </p:nvSpPr>
        <p:spPr>
          <a:xfrm>
            <a:off x="441027" y="2874121"/>
            <a:ext cx="8230215" cy="411480"/>
          </a:xfrm>
          <a:prstGeom prst="rect">
            <a:avLst/>
          </a:prstGeom>
          <a:solidFill>
            <a:schemeClr val="bg2">
              <a:alpha val="37000"/>
            </a:schemeClr>
          </a:solidFill>
        </p:spPr>
        <p:txBody>
          <a:bodyPr lIns="640080" tIns="91440" bIns="137160" anchor="ctr"/>
          <a:lstStyle>
            <a:lvl1pPr marL="0" indent="0" algn="l">
              <a:lnSpc>
                <a:spcPts val="2880"/>
              </a:lnSpc>
              <a:buNone/>
              <a:defRPr sz="1600" b="0" cap="all">
                <a:solidFill>
                  <a:schemeClr val="tx1"/>
                </a:solidFill>
                <a:latin typeface="Averta Regular" panose="00000500000000000000" pitchFamily="50" charset="0"/>
              </a:defRPr>
            </a:lvl1pPr>
            <a:lvl2pPr>
              <a:defRPr sz="2000" b="0">
                <a:solidFill>
                  <a:schemeClr val="tx1"/>
                </a:solidFill>
              </a:defRPr>
            </a:lvl2pPr>
            <a:lvl3pPr>
              <a:defRPr sz="1800" b="0">
                <a:solidFill>
                  <a:schemeClr val="tx1"/>
                </a:solidFill>
              </a:defRPr>
            </a:lvl3pPr>
            <a:lvl4pPr>
              <a:defRPr sz="1600" b="0">
                <a:solidFill>
                  <a:schemeClr val="tx1"/>
                </a:solidFill>
              </a:defRPr>
            </a:lvl4pPr>
            <a:lvl5pPr>
              <a:defRPr sz="1400" b="0">
                <a:solidFill>
                  <a:schemeClr val="tx1"/>
                </a:solidFill>
              </a:defRPr>
            </a:lvl5pPr>
            <a:lvl6pPr>
              <a:defRPr sz="1800"/>
            </a:lvl6pPr>
            <a:lvl7pPr>
              <a:defRPr sz="1800"/>
            </a:lvl7pPr>
            <a:lvl8pPr>
              <a:defRPr sz="1800"/>
            </a:lvl8pPr>
            <a:lvl9pPr>
              <a:defRPr sz="1800"/>
            </a:lvl9pPr>
          </a:lstStyle>
          <a:p>
            <a:pPr lvl="0"/>
            <a:r>
              <a:rPr lang="en-US"/>
              <a:t>Click to edit Master text styles</a:t>
            </a:r>
          </a:p>
        </p:txBody>
      </p:sp>
      <p:sp>
        <p:nvSpPr>
          <p:cNvPr id="20" name="Content Placeholder 2"/>
          <p:cNvSpPr>
            <a:spLocks noGrp="1"/>
          </p:cNvSpPr>
          <p:nvPr>
            <p:ph sz="half" idx="15" hasCustomPrompt="1"/>
            <p:custDataLst>
              <p:tags r:id="rId7"/>
            </p:custDataLst>
          </p:nvPr>
        </p:nvSpPr>
        <p:spPr>
          <a:xfrm>
            <a:off x="441027" y="3405924"/>
            <a:ext cx="8230215" cy="411480"/>
          </a:xfrm>
          <a:prstGeom prst="rect">
            <a:avLst/>
          </a:prstGeom>
          <a:solidFill>
            <a:schemeClr val="bg2">
              <a:alpha val="37000"/>
            </a:schemeClr>
          </a:solidFill>
        </p:spPr>
        <p:txBody>
          <a:bodyPr lIns="640080" tIns="91440" bIns="137160" anchor="ctr"/>
          <a:lstStyle>
            <a:lvl1pPr marL="0" indent="0" algn="l">
              <a:lnSpc>
                <a:spcPts val="2880"/>
              </a:lnSpc>
              <a:buNone/>
              <a:defRPr sz="1600" b="0" cap="all">
                <a:solidFill>
                  <a:schemeClr val="tx1"/>
                </a:solidFill>
                <a:latin typeface="Averta Regular" panose="00000500000000000000" pitchFamily="50" charset="0"/>
              </a:defRPr>
            </a:lvl1pPr>
            <a:lvl2pPr>
              <a:defRPr sz="2000" b="0">
                <a:solidFill>
                  <a:schemeClr val="tx1"/>
                </a:solidFill>
              </a:defRPr>
            </a:lvl2pPr>
            <a:lvl3pPr>
              <a:defRPr sz="1800" b="0">
                <a:solidFill>
                  <a:schemeClr val="tx1"/>
                </a:solidFill>
              </a:defRPr>
            </a:lvl3pPr>
            <a:lvl4pPr>
              <a:defRPr sz="1600" b="0">
                <a:solidFill>
                  <a:schemeClr val="tx1"/>
                </a:solidFill>
              </a:defRPr>
            </a:lvl4pPr>
            <a:lvl5pPr>
              <a:defRPr sz="1400" b="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a:extLst>
              <a:ext uri="{FF2B5EF4-FFF2-40B4-BE49-F238E27FC236}">
                <a16:creationId xmlns:a16="http://schemas.microsoft.com/office/drawing/2014/main" id="{D4B77DBC-CA7F-41C0-A9AC-C64DC4101961}"/>
              </a:ext>
            </a:extLst>
          </p:cNvPr>
          <p:cNvSpPr>
            <a:spLocks noGrp="1"/>
          </p:cNvSpPr>
          <p:nvPr>
            <p:ph sz="half" idx="16" hasCustomPrompt="1"/>
            <p:custDataLst>
              <p:tags r:id="rId8"/>
            </p:custDataLst>
          </p:nvPr>
        </p:nvSpPr>
        <p:spPr>
          <a:xfrm>
            <a:off x="441026" y="4007109"/>
            <a:ext cx="8230215" cy="411480"/>
          </a:xfrm>
          <a:prstGeom prst="rect">
            <a:avLst/>
          </a:prstGeom>
          <a:solidFill>
            <a:schemeClr val="bg2">
              <a:alpha val="37000"/>
            </a:schemeClr>
          </a:solidFill>
        </p:spPr>
        <p:txBody>
          <a:bodyPr lIns="640080" tIns="91440" bIns="137160" anchor="ctr"/>
          <a:lstStyle>
            <a:lvl1pPr marL="0" indent="0" algn="l">
              <a:lnSpc>
                <a:spcPts val="2880"/>
              </a:lnSpc>
              <a:buNone/>
              <a:defRPr sz="1600" b="0" cap="all">
                <a:solidFill>
                  <a:schemeClr val="tx1"/>
                </a:solidFill>
                <a:latin typeface="Averta Regular" panose="00000500000000000000" pitchFamily="50" charset="0"/>
              </a:defRPr>
            </a:lvl1pPr>
            <a:lvl2pPr>
              <a:defRPr sz="2000" b="0">
                <a:solidFill>
                  <a:schemeClr val="tx1"/>
                </a:solidFill>
              </a:defRPr>
            </a:lvl2pPr>
            <a:lvl3pPr>
              <a:defRPr sz="1800" b="0">
                <a:solidFill>
                  <a:schemeClr val="tx1"/>
                </a:solidFill>
              </a:defRPr>
            </a:lvl3pPr>
            <a:lvl4pPr>
              <a:defRPr sz="1600" b="0">
                <a:solidFill>
                  <a:schemeClr val="tx1"/>
                </a:solidFill>
              </a:defRPr>
            </a:lvl4pPr>
            <a:lvl5pPr>
              <a:defRPr sz="1400" b="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85121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457200" y="231475"/>
            <a:ext cx="8229600" cy="875111"/>
          </a:xfrm>
        </p:spPr>
        <p:txBody>
          <a:bodyPr lIns="0"/>
          <a:lstStyle>
            <a:lvl1pPr>
              <a:defRPr>
                <a:latin typeface="Averta Regular" panose="00000500000000000000" pitchFamily="50" charset="0"/>
              </a:defRPr>
            </a:lvl1pPr>
          </a:lstStyle>
          <a:p>
            <a:r>
              <a:rPr lang="en-US" dirty="0"/>
              <a:t>Title - Title Case, Calibri 28 </a:t>
            </a:r>
            <a:r>
              <a:rPr lang="en-US" dirty="0" err="1"/>
              <a:t>Pt</a:t>
            </a:r>
            <a:br>
              <a:rPr lang="en-US" dirty="0"/>
            </a:br>
            <a:r>
              <a:rPr lang="en-US" dirty="0"/>
              <a:t>2 Line Max</a:t>
            </a:r>
          </a:p>
        </p:txBody>
      </p:sp>
      <p:sp>
        <p:nvSpPr>
          <p:cNvPr id="7" name="Content Placeholder 2"/>
          <p:cNvSpPr>
            <a:spLocks noGrp="1"/>
          </p:cNvSpPr>
          <p:nvPr>
            <p:ph sz="half" idx="1" hasCustomPrompt="1"/>
            <p:custDataLst>
              <p:tags r:id="rId2"/>
            </p:custDataLst>
          </p:nvPr>
        </p:nvSpPr>
        <p:spPr>
          <a:xfrm>
            <a:off x="459509" y="1149489"/>
            <a:ext cx="8224982" cy="3248607"/>
          </a:xfrm>
          <a:prstGeom prst="rect">
            <a:avLst/>
          </a:prstGeom>
        </p:spPr>
        <p:txBody>
          <a:bodyPr lIns="0"/>
          <a:lstStyle>
            <a:lvl1pPr>
              <a:lnSpc>
                <a:spcPts val="2880"/>
              </a:lnSpc>
              <a:spcBef>
                <a:spcPts val="600"/>
              </a:spcBef>
              <a:spcAft>
                <a:spcPts val="600"/>
              </a:spcAft>
              <a:defRPr sz="2400" b="0">
                <a:solidFill>
                  <a:schemeClr val="tx1"/>
                </a:solidFill>
                <a:latin typeface="Averta Regular" panose="00000500000000000000" pitchFamily="50" charset="0"/>
              </a:defRPr>
            </a:lvl1pPr>
            <a:lvl2pPr>
              <a:defRPr sz="2000" b="0">
                <a:solidFill>
                  <a:schemeClr val="tx1"/>
                </a:solidFill>
                <a:latin typeface="Averta Regular" panose="00000500000000000000" pitchFamily="50" charset="0"/>
              </a:defRPr>
            </a:lvl2pPr>
            <a:lvl3pPr>
              <a:defRPr sz="1800" b="0">
                <a:solidFill>
                  <a:schemeClr val="tx1"/>
                </a:solidFill>
                <a:latin typeface="Averta Regular" panose="00000500000000000000" pitchFamily="50" charset="0"/>
              </a:defRPr>
            </a:lvl3pPr>
            <a:lvl4pPr>
              <a:defRPr sz="1600" b="0">
                <a:solidFill>
                  <a:schemeClr val="tx1"/>
                </a:solidFill>
                <a:latin typeface="Averta Regular" panose="00000500000000000000" pitchFamily="50" charset="0"/>
              </a:defRPr>
            </a:lvl4pPr>
            <a:lvl5pPr>
              <a:defRPr sz="1400" b="0">
                <a:solidFill>
                  <a:schemeClr val="tx1"/>
                </a:solidFill>
                <a:latin typeface="Averta Regular" panose="00000500000000000000" pitchFamily="50"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p:cNvSpPr>
            <a:spLocks noGrp="1"/>
          </p:cNvSpPr>
          <p:nvPr>
            <p:ph type="body" sz="quarter" idx="12"/>
            <p:custDataLst>
              <p:tags r:id="rId3"/>
            </p:custDataLst>
          </p:nvPr>
        </p:nvSpPr>
        <p:spPr>
          <a:xfrm>
            <a:off x="460185" y="4448175"/>
            <a:ext cx="8223631" cy="204788"/>
          </a:xfrm>
        </p:spPr>
        <p:txBody>
          <a:bodyPr/>
          <a:lstStyle>
            <a:lvl1pPr marL="0" indent="0">
              <a:lnSpc>
                <a:spcPct val="100000"/>
              </a:lnSpc>
              <a:spcBef>
                <a:spcPts val="0"/>
              </a:spcBef>
              <a:spcAft>
                <a:spcPts val="0"/>
              </a:spcAft>
              <a:buNone/>
              <a:defRPr sz="1000">
                <a:solidFill>
                  <a:srgbClr val="58676D"/>
                </a:solidFill>
                <a:latin typeface="Averta Regular" panose="00000500000000000000" pitchFamily="50" charset="0"/>
              </a:defRPr>
            </a:lvl1pPr>
            <a:lvl2pPr marL="393700" indent="0">
              <a:lnSpc>
                <a:spcPct val="100000"/>
              </a:lnSpc>
              <a:spcBef>
                <a:spcPts val="0"/>
              </a:spcBef>
              <a:spcAft>
                <a:spcPts val="0"/>
              </a:spcAft>
              <a:buNone/>
              <a:defRPr/>
            </a:lvl2pPr>
            <a:lvl3pPr marL="749300" indent="0">
              <a:lnSpc>
                <a:spcPct val="100000"/>
              </a:lnSpc>
              <a:spcBef>
                <a:spcPts val="0"/>
              </a:spcBef>
              <a:spcAft>
                <a:spcPts val="0"/>
              </a:spcAft>
              <a:buNone/>
              <a:defRPr/>
            </a:lvl3pPr>
            <a:lvl4pPr marL="1092200" indent="0">
              <a:lnSpc>
                <a:spcPct val="100000"/>
              </a:lnSpc>
              <a:spcBef>
                <a:spcPts val="0"/>
              </a:spcBef>
              <a:spcAft>
                <a:spcPts val="0"/>
              </a:spcAft>
              <a:buNone/>
              <a:defRPr/>
            </a:lvl4pPr>
            <a:lvl5pPr marL="1371600" indent="0">
              <a:lnSpc>
                <a:spcPct val="100000"/>
              </a:lnSpc>
              <a:spcBef>
                <a:spcPts val="0"/>
              </a:spcBef>
              <a:spcAft>
                <a:spcPts val="0"/>
              </a:spcAft>
              <a:buNone/>
              <a:defRPr/>
            </a:lvl5pPr>
          </a:lstStyle>
          <a:p>
            <a:pPr lvl="0"/>
            <a:r>
              <a:rPr lang="en-US"/>
              <a:t>Edit Master text styles</a:t>
            </a:r>
          </a:p>
        </p:txBody>
      </p:sp>
    </p:spTree>
    <p:extLst>
      <p:ext uri="{BB962C8B-B14F-4D97-AF65-F5344CB8AC3E}">
        <p14:creationId xmlns:p14="http://schemas.microsoft.com/office/powerpoint/2010/main" val="206601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31475"/>
            <a:ext cx="8229600" cy="487313"/>
          </a:xfrm>
        </p:spPr>
        <p:txBody>
          <a:bodyPr>
            <a:spAutoFit/>
          </a:bodyPr>
          <a:lstStyle>
            <a:lvl1pPr>
              <a:defRPr>
                <a:latin typeface="Averta Regular" panose="00000500000000000000" pitchFamily="50" charset="0"/>
              </a:defRPr>
            </a:lvl1pPr>
          </a:lstStyle>
          <a:p>
            <a:r>
              <a:rPr lang="en-US" dirty="0"/>
              <a:t>Title - Title Case, Calibri 28 </a:t>
            </a:r>
            <a:r>
              <a:rPr lang="en-US" dirty="0" err="1"/>
              <a:t>Pt</a:t>
            </a:r>
            <a:endParaRPr lang="en-US" dirty="0"/>
          </a:p>
        </p:txBody>
      </p:sp>
      <p:sp>
        <p:nvSpPr>
          <p:cNvPr id="7" name="Content Placeholder 2"/>
          <p:cNvSpPr>
            <a:spLocks noGrp="1"/>
          </p:cNvSpPr>
          <p:nvPr>
            <p:ph sz="half" idx="1" hasCustomPrompt="1"/>
          </p:nvPr>
        </p:nvSpPr>
        <p:spPr>
          <a:xfrm>
            <a:off x="459509" y="1149489"/>
            <a:ext cx="8224982" cy="3385337"/>
          </a:xfrm>
          <a:prstGeom prst="rect">
            <a:avLst/>
          </a:prstGeom>
        </p:spPr>
        <p:txBody>
          <a:bodyPr lIns="0"/>
          <a:lstStyle>
            <a:lvl1pPr>
              <a:lnSpc>
                <a:spcPts val="2880"/>
              </a:lnSpc>
              <a:defRPr sz="2400" b="0">
                <a:solidFill>
                  <a:schemeClr val="tx1"/>
                </a:solidFill>
                <a:latin typeface="Averta Regular" panose="00000500000000000000" pitchFamily="50" charset="0"/>
              </a:defRPr>
            </a:lvl1pPr>
            <a:lvl2pPr>
              <a:defRPr sz="2000" b="0">
                <a:solidFill>
                  <a:schemeClr val="tx1"/>
                </a:solidFill>
                <a:latin typeface="Averta Regular" panose="00000500000000000000" pitchFamily="50" charset="0"/>
              </a:defRPr>
            </a:lvl2pPr>
            <a:lvl3pPr>
              <a:defRPr sz="1800" b="0">
                <a:solidFill>
                  <a:schemeClr val="tx1"/>
                </a:solidFill>
                <a:latin typeface="Averta Regular" panose="00000500000000000000" pitchFamily="50" charset="0"/>
              </a:defRPr>
            </a:lvl3pPr>
            <a:lvl4pPr>
              <a:defRPr sz="1600" b="0">
                <a:solidFill>
                  <a:schemeClr val="tx1"/>
                </a:solidFill>
                <a:latin typeface="Averta Regular" panose="00000500000000000000" pitchFamily="50" charset="0"/>
              </a:defRPr>
            </a:lvl4pPr>
            <a:lvl5pPr>
              <a:defRPr sz="1400" b="0">
                <a:solidFill>
                  <a:schemeClr val="tx1"/>
                </a:solidFill>
                <a:latin typeface="Averta Regular" panose="00000500000000000000" pitchFamily="50"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quarter" idx="11" hasCustomPrompt="1"/>
          </p:nvPr>
        </p:nvSpPr>
        <p:spPr>
          <a:xfrm>
            <a:off x="459743" y="723151"/>
            <a:ext cx="8224521" cy="253916"/>
          </a:xfrm>
        </p:spPr>
        <p:txBody>
          <a:bodyPr vert="horz" lIns="91440" tIns="0" rIns="91440" bIns="0" rtlCol="0" anchor="t">
            <a:spAutoFit/>
          </a:bodyPr>
          <a:lstStyle>
            <a:lvl1pPr marL="0" indent="0" algn="l" defTabSz="457200" rtl="0" eaLnBrk="1" latinLnBrk="0" hangingPunct="1">
              <a:lnSpc>
                <a:spcPct val="90000"/>
              </a:lnSpc>
              <a:spcBef>
                <a:spcPct val="0"/>
              </a:spcBef>
              <a:buNone/>
              <a:defRPr lang="en-US" sz="1800" b="0" kern="1200" smtClean="0">
                <a:solidFill>
                  <a:schemeClr val="tx1"/>
                </a:solidFill>
                <a:latin typeface="Averta Regular" panose="00000500000000000000" pitchFamily="50" charset="0"/>
                <a:ea typeface="+mj-ea"/>
                <a:cs typeface="+mj-cs"/>
              </a:defRPr>
            </a:lvl1pPr>
            <a:lvl2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200"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dirty="0"/>
              <a:t>Subtitle | 18 </a:t>
            </a:r>
            <a:r>
              <a:rPr lang="en-US" dirty="0" err="1"/>
              <a:t>Pt</a:t>
            </a:r>
            <a:r>
              <a:rPr lang="en-US" dirty="0"/>
              <a:t> | Max 2 Lines | Max Character: 100 </a:t>
            </a:r>
          </a:p>
        </p:txBody>
      </p:sp>
      <p:sp>
        <p:nvSpPr>
          <p:cNvPr id="9" name="Text Placeholder 8"/>
          <p:cNvSpPr>
            <a:spLocks noGrp="1"/>
          </p:cNvSpPr>
          <p:nvPr>
            <p:ph type="body" sz="quarter" idx="12"/>
          </p:nvPr>
        </p:nvSpPr>
        <p:spPr>
          <a:xfrm>
            <a:off x="460185" y="4448175"/>
            <a:ext cx="8223631" cy="204788"/>
          </a:xfrm>
        </p:spPr>
        <p:txBody>
          <a:bodyPr/>
          <a:lstStyle>
            <a:lvl1pPr marL="0" indent="0">
              <a:lnSpc>
                <a:spcPct val="100000"/>
              </a:lnSpc>
              <a:spcBef>
                <a:spcPts val="0"/>
              </a:spcBef>
              <a:spcAft>
                <a:spcPts val="0"/>
              </a:spcAft>
              <a:buNone/>
              <a:defRPr sz="1000">
                <a:solidFill>
                  <a:srgbClr val="58676D"/>
                </a:solidFill>
                <a:latin typeface="Averta Regular" panose="00000500000000000000" pitchFamily="50" charset="0"/>
              </a:defRPr>
            </a:lvl1pPr>
            <a:lvl2pPr marL="393700" indent="0">
              <a:lnSpc>
                <a:spcPct val="100000"/>
              </a:lnSpc>
              <a:spcBef>
                <a:spcPts val="0"/>
              </a:spcBef>
              <a:spcAft>
                <a:spcPts val="0"/>
              </a:spcAft>
              <a:buNone/>
              <a:defRPr/>
            </a:lvl2pPr>
            <a:lvl3pPr marL="749300" indent="0">
              <a:lnSpc>
                <a:spcPct val="100000"/>
              </a:lnSpc>
              <a:spcBef>
                <a:spcPts val="0"/>
              </a:spcBef>
              <a:spcAft>
                <a:spcPts val="0"/>
              </a:spcAft>
              <a:buNone/>
              <a:defRPr/>
            </a:lvl3pPr>
            <a:lvl4pPr marL="1092200" indent="0">
              <a:lnSpc>
                <a:spcPct val="100000"/>
              </a:lnSpc>
              <a:spcBef>
                <a:spcPts val="0"/>
              </a:spcBef>
              <a:spcAft>
                <a:spcPts val="0"/>
              </a:spcAft>
              <a:buNone/>
              <a:defRPr/>
            </a:lvl4pPr>
            <a:lvl5pPr marL="1371600" indent="0">
              <a:lnSpc>
                <a:spcPct val="100000"/>
              </a:lnSpc>
              <a:spcBef>
                <a:spcPts val="0"/>
              </a:spcBef>
              <a:spcAft>
                <a:spcPts val="0"/>
              </a:spcAft>
              <a:buNone/>
              <a:defRPr/>
            </a:lvl5pPr>
          </a:lstStyle>
          <a:p>
            <a:pPr lvl="0"/>
            <a:r>
              <a:rPr lang="en-US"/>
              <a:t>Edit Master text styles</a:t>
            </a:r>
          </a:p>
        </p:txBody>
      </p:sp>
    </p:spTree>
    <p:extLst>
      <p:ext uri="{BB962C8B-B14F-4D97-AF65-F5344CB8AC3E}">
        <p14:creationId xmlns:p14="http://schemas.microsoft.com/office/powerpoint/2010/main" val="97016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457200" y="231475"/>
            <a:ext cx="8229600" cy="875111"/>
          </a:xfrm>
        </p:spPr>
        <p:txBody>
          <a:bodyPr/>
          <a:lstStyle>
            <a:lvl1pPr>
              <a:defRPr>
                <a:latin typeface="Averta Regular" panose="00000500000000000000" pitchFamily="50" charset="0"/>
              </a:defRPr>
            </a:lvl1pPr>
          </a:lstStyle>
          <a:p>
            <a:r>
              <a:rPr lang="en-US" dirty="0"/>
              <a:t>Title - Title Case, Calibri 28 </a:t>
            </a:r>
            <a:r>
              <a:rPr lang="en-US" dirty="0" err="1"/>
              <a:t>Pt</a:t>
            </a:r>
            <a:br>
              <a:rPr lang="en-US" dirty="0"/>
            </a:br>
            <a:r>
              <a:rPr lang="en-US" dirty="0"/>
              <a:t>2 Line Max</a:t>
            </a:r>
          </a:p>
        </p:txBody>
      </p:sp>
      <p:sp>
        <p:nvSpPr>
          <p:cNvPr id="7" name="Content Placeholder 2"/>
          <p:cNvSpPr>
            <a:spLocks noGrp="1"/>
          </p:cNvSpPr>
          <p:nvPr>
            <p:ph sz="half" idx="1"/>
            <p:custDataLst>
              <p:tags r:id="rId2"/>
            </p:custDataLst>
          </p:nvPr>
        </p:nvSpPr>
        <p:spPr>
          <a:xfrm>
            <a:off x="457200" y="1165232"/>
            <a:ext cx="4038600" cy="3224297"/>
          </a:xfrm>
          <a:prstGeom prst="rect">
            <a:avLst/>
          </a:prstGeom>
        </p:spPr>
        <p:txBody>
          <a:bodyPr/>
          <a:lstStyle>
            <a:lvl1pPr>
              <a:lnSpc>
                <a:spcPts val="2880"/>
              </a:lnSpc>
              <a:defRPr sz="2400" b="0">
                <a:solidFill>
                  <a:schemeClr val="tx1"/>
                </a:solidFill>
                <a:latin typeface="Averta Regular" panose="00000500000000000000" pitchFamily="50" charset="0"/>
              </a:defRPr>
            </a:lvl1pPr>
            <a:lvl2pPr>
              <a:defRPr sz="2000" b="0">
                <a:solidFill>
                  <a:schemeClr val="tx1"/>
                </a:solidFill>
                <a:latin typeface="Averta Regular" panose="00000500000000000000" pitchFamily="50" charset="0"/>
              </a:defRPr>
            </a:lvl2pPr>
            <a:lvl3pPr>
              <a:defRPr sz="1800" b="0">
                <a:solidFill>
                  <a:schemeClr val="tx1"/>
                </a:solidFill>
                <a:latin typeface="Averta Regular" panose="00000500000000000000" pitchFamily="50" charset="0"/>
              </a:defRPr>
            </a:lvl3pPr>
            <a:lvl4pPr>
              <a:defRPr sz="1600" b="0">
                <a:solidFill>
                  <a:schemeClr val="tx1"/>
                </a:solidFill>
                <a:latin typeface="Averta Regular" panose="00000500000000000000" pitchFamily="50" charset="0"/>
              </a:defRPr>
            </a:lvl4pPr>
            <a:lvl5pPr>
              <a:defRPr sz="1400" b="0">
                <a:solidFill>
                  <a:schemeClr val="tx1"/>
                </a:solidFill>
                <a:latin typeface="Averta Regular" panose="00000500000000000000" pitchFamily="50"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custDataLst>
              <p:tags r:id="rId3"/>
            </p:custDataLst>
          </p:nvPr>
        </p:nvSpPr>
        <p:spPr>
          <a:xfrm>
            <a:off x="4645216" y="1165232"/>
            <a:ext cx="4038600" cy="3224297"/>
          </a:xfrm>
          <a:prstGeom prst="rect">
            <a:avLst/>
          </a:prstGeom>
        </p:spPr>
        <p:txBody>
          <a:bodyPr/>
          <a:lstStyle>
            <a:lvl1pPr>
              <a:defRPr sz="2400" b="0">
                <a:solidFill>
                  <a:schemeClr val="tx1"/>
                </a:solidFill>
                <a:latin typeface="Averta Regular" panose="00000500000000000000" pitchFamily="50" charset="0"/>
              </a:defRPr>
            </a:lvl1pPr>
            <a:lvl2pPr>
              <a:defRPr sz="2000" b="0">
                <a:solidFill>
                  <a:schemeClr val="tx1"/>
                </a:solidFill>
                <a:latin typeface="Averta Regular" panose="00000500000000000000" pitchFamily="50" charset="0"/>
              </a:defRPr>
            </a:lvl2pPr>
            <a:lvl3pPr>
              <a:defRPr sz="1800" b="0">
                <a:solidFill>
                  <a:schemeClr val="tx1"/>
                </a:solidFill>
                <a:latin typeface="Averta Regular" panose="00000500000000000000" pitchFamily="50" charset="0"/>
              </a:defRPr>
            </a:lvl3pPr>
            <a:lvl4pPr>
              <a:defRPr sz="1600" b="0">
                <a:solidFill>
                  <a:schemeClr val="tx1"/>
                </a:solidFill>
                <a:latin typeface="Averta Regular" panose="00000500000000000000" pitchFamily="50" charset="0"/>
              </a:defRPr>
            </a:lvl4pPr>
            <a:lvl5pPr>
              <a:defRPr sz="1400" b="0">
                <a:solidFill>
                  <a:schemeClr val="tx1"/>
                </a:solidFill>
                <a:latin typeface="Averta Regular" panose="00000500000000000000" pitchFamily="50"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2"/>
            <p:custDataLst>
              <p:tags r:id="rId4"/>
            </p:custDataLst>
          </p:nvPr>
        </p:nvSpPr>
        <p:spPr>
          <a:xfrm>
            <a:off x="460185" y="4448175"/>
            <a:ext cx="8223631" cy="204788"/>
          </a:xfrm>
        </p:spPr>
        <p:txBody>
          <a:bodyPr/>
          <a:lstStyle>
            <a:lvl1pPr marL="0" indent="0">
              <a:lnSpc>
                <a:spcPct val="100000"/>
              </a:lnSpc>
              <a:spcBef>
                <a:spcPts val="0"/>
              </a:spcBef>
              <a:spcAft>
                <a:spcPts val="0"/>
              </a:spcAft>
              <a:buNone/>
              <a:defRPr sz="1000">
                <a:solidFill>
                  <a:srgbClr val="58676D"/>
                </a:solidFill>
                <a:latin typeface="Averta Regular" panose="00000500000000000000" pitchFamily="50" charset="0"/>
              </a:defRPr>
            </a:lvl1pPr>
            <a:lvl2pPr marL="393700" indent="0">
              <a:lnSpc>
                <a:spcPct val="100000"/>
              </a:lnSpc>
              <a:spcBef>
                <a:spcPts val="0"/>
              </a:spcBef>
              <a:spcAft>
                <a:spcPts val="0"/>
              </a:spcAft>
              <a:buNone/>
              <a:defRPr/>
            </a:lvl2pPr>
            <a:lvl3pPr marL="749300" indent="0">
              <a:lnSpc>
                <a:spcPct val="100000"/>
              </a:lnSpc>
              <a:spcBef>
                <a:spcPts val="0"/>
              </a:spcBef>
              <a:spcAft>
                <a:spcPts val="0"/>
              </a:spcAft>
              <a:buNone/>
              <a:defRPr/>
            </a:lvl3pPr>
            <a:lvl4pPr marL="1092200" indent="0">
              <a:lnSpc>
                <a:spcPct val="100000"/>
              </a:lnSpc>
              <a:spcBef>
                <a:spcPts val="0"/>
              </a:spcBef>
              <a:spcAft>
                <a:spcPts val="0"/>
              </a:spcAft>
              <a:buNone/>
              <a:defRPr/>
            </a:lvl4pPr>
            <a:lvl5pPr marL="1371600" indent="0">
              <a:lnSpc>
                <a:spcPct val="100000"/>
              </a:lnSpc>
              <a:spcBef>
                <a:spcPts val="0"/>
              </a:spcBef>
              <a:spcAft>
                <a:spcPts val="0"/>
              </a:spcAft>
              <a:buNone/>
              <a:defRPr/>
            </a:lvl5pPr>
          </a:lstStyle>
          <a:p>
            <a:pPr lvl="0"/>
            <a:r>
              <a:rPr lang="en-US"/>
              <a:t>Edit Master text styles</a:t>
            </a:r>
          </a:p>
        </p:txBody>
      </p:sp>
    </p:spTree>
    <p:extLst>
      <p:ext uri="{BB962C8B-B14F-4D97-AF65-F5344CB8AC3E}">
        <p14:creationId xmlns:p14="http://schemas.microsoft.com/office/powerpoint/2010/main" val="61378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11" name="Title 1"/>
          <p:cNvSpPr>
            <a:spLocks noGrp="1"/>
          </p:cNvSpPr>
          <p:nvPr>
            <p:ph type="title" hasCustomPrompt="1"/>
            <p:custDataLst>
              <p:tags r:id="rId1"/>
            </p:custDataLst>
          </p:nvPr>
        </p:nvSpPr>
        <p:spPr>
          <a:xfrm>
            <a:off x="457200" y="231475"/>
            <a:ext cx="8229600" cy="487313"/>
          </a:xfrm>
        </p:spPr>
        <p:txBody>
          <a:bodyPr>
            <a:spAutoFit/>
          </a:bodyPr>
          <a:lstStyle>
            <a:lvl1pPr>
              <a:defRPr>
                <a:latin typeface="Averta Regular" panose="00000500000000000000" pitchFamily="50" charset="0"/>
              </a:defRPr>
            </a:lvl1pPr>
          </a:lstStyle>
          <a:p>
            <a:r>
              <a:rPr lang="en-US" dirty="0"/>
              <a:t>Title - Title Case, Calibri 28 </a:t>
            </a:r>
            <a:r>
              <a:rPr lang="en-US" dirty="0" err="1"/>
              <a:t>Pt</a:t>
            </a:r>
            <a:endParaRPr lang="en-US" dirty="0"/>
          </a:p>
        </p:txBody>
      </p:sp>
      <p:sp>
        <p:nvSpPr>
          <p:cNvPr id="12" name="Content Placeholder 5"/>
          <p:cNvSpPr>
            <a:spLocks noGrp="1"/>
          </p:cNvSpPr>
          <p:nvPr>
            <p:ph sz="quarter" idx="11" hasCustomPrompt="1"/>
            <p:custDataLst>
              <p:tags r:id="rId2"/>
            </p:custDataLst>
          </p:nvPr>
        </p:nvSpPr>
        <p:spPr>
          <a:xfrm>
            <a:off x="459743" y="723151"/>
            <a:ext cx="8224521" cy="253916"/>
          </a:xfrm>
        </p:spPr>
        <p:txBody>
          <a:bodyPr vert="horz" lIns="91440" tIns="0" rIns="91440" bIns="0" rtlCol="0" anchor="t">
            <a:spAutoFit/>
          </a:bodyPr>
          <a:lstStyle>
            <a:lvl1pPr marL="0" indent="0" algn="l" defTabSz="457200" rtl="0" eaLnBrk="1" latinLnBrk="0" hangingPunct="1">
              <a:lnSpc>
                <a:spcPct val="90000"/>
              </a:lnSpc>
              <a:spcBef>
                <a:spcPct val="0"/>
              </a:spcBef>
              <a:buNone/>
              <a:defRPr lang="en-US" sz="1800" b="0" kern="1200" smtClean="0">
                <a:solidFill>
                  <a:schemeClr val="tx1"/>
                </a:solidFill>
                <a:latin typeface="Averta Regular" panose="00000500000000000000" pitchFamily="50" charset="0"/>
                <a:ea typeface="+mj-ea"/>
                <a:cs typeface="+mj-cs"/>
              </a:defRPr>
            </a:lvl1pPr>
            <a:lvl2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200"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dirty="0"/>
              <a:t>Subtitle | 18 </a:t>
            </a:r>
            <a:r>
              <a:rPr lang="en-US" dirty="0" err="1"/>
              <a:t>Pt</a:t>
            </a:r>
            <a:r>
              <a:rPr lang="en-US" dirty="0"/>
              <a:t> | Max 2 Lines | Max Character: 100 </a:t>
            </a:r>
          </a:p>
        </p:txBody>
      </p:sp>
      <p:sp>
        <p:nvSpPr>
          <p:cNvPr id="13" name="Content Placeholder 2"/>
          <p:cNvSpPr>
            <a:spLocks noGrp="1"/>
          </p:cNvSpPr>
          <p:nvPr>
            <p:ph sz="half" idx="1"/>
            <p:custDataLst>
              <p:tags r:id="rId3"/>
            </p:custDataLst>
          </p:nvPr>
        </p:nvSpPr>
        <p:spPr>
          <a:xfrm>
            <a:off x="457200" y="1019952"/>
            <a:ext cx="4038600" cy="3385337"/>
          </a:xfrm>
          <a:prstGeom prst="rect">
            <a:avLst/>
          </a:prstGeom>
        </p:spPr>
        <p:txBody>
          <a:bodyPr/>
          <a:lstStyle>
            <a:lvl1pPr>
              <a:lnSpc>
                <a:spcPts val="2880"/>
              </a:lnSpc>
              <a:defRPr sz="2400" b="0">
                <a:solidFill>
                  <a:schemeClr val="tx1"/>
                </a:solidFill>
                <a:latin typeface="Averta Regular" panose="00000500000000000000" pitchFamily="50" charset="0"/>
              </a:defRPr>
            </a:lvl1pPr>
            <a:lvl2pPr>
              <a:defRPr sz="2000" b="0">
                <a:solidFill>
                  <a:schemeClr val="tx1"/>
                </a:solidFill>
                <a:latin typeface="Averta Regular" panose="00000500000000000000" pitchFamily="50" charset="0"/>
              </a:defRPr>
            </a:lvl2pPr>
            <a:lvl3pPr>
              <a:defRPr sz="1800" b="0">
                <a:solidFill>
                  <a:schemeClr val="tx1"/>
                </a:solidFill>
                <a:latin typeface="Averta Regular" panose="00000500000000000000" pitchFamily="50" charset="0"/>
              </a:defRPr>
            </a:lvl3pPr>
            <a:lvl4pPr>
              <a:defRPr sz="1600" b="0">
                <a:solidFill>
                  <a:schemeClr val="tx1"/>
                </a:solidFill>
                <a:latin typeface="Averta Regular" panose="00000500000000000000" pitchFamily="50" charset="0"/>
              </a:defRPr>
            </a:lvl4pPr>
            <a:lvl5pPr>
              <a:defRPr sz="1400" b="0">
                <a:solidFill>
                  <a:schemeClr val="tx1"/>
                </a:solidFill>
                <a:latin typeface="Averta Regular" panose="00000500000000000000" pitchFamily="50"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2"/>
            <p:custDataLst>
              <p:tags r:id="rId4"/>
            </p:custDataLst>
          </p:nvPr>
        </p:nvSpPr>
        <p:spPr>
          <a:xfrm>
            <a:off x="4645216" y="1019951"/>
            <a:ext cx="4038600" cy="3385337"/>
          </a:xfrm>
          <a:prstGeom prst="rect">
            <a:avLst/>
          </a:prstGeom>
        </p:spPr>
        <p:txBody>
          <a:bodyPr/>
          <a:lstStyle>
            <a:lvl1pPr>
              <a:defRPr sz="2400" b="0">
                <a:solidFill>
                  <a:schemeClr val="tx1"/>
                </a:solidFill>
                <a:latin typeface="Averta Regular" panose="00000500000000000000" pitchFamily="50" charset="0"/>
              </a:defRPr>
            </a:lvl1pPr>
            <a:lvl2pPr>
              <a:defRPr sz="2000" b="0">
                <a:solidFill>
                  <a:schemeClr val="tx1"/>
                </a:solidFill>
                <a:latin typeface="Averta Regular" panose="00000500000000000000" pitchFamily="50" charset="0"/>
              </a:defRPr>
            </a:lvl2pPr>
            <a:lvl3pPr>
              <a:defRPr sz="1800" b="0">
                <a:solidFill>
                  <a:schemeClr val="tx1"/>
                </a:solidFill>
                <a:latin typeface="Averta Regular" panose="00000500000000000000" pitchFamily="50" charset="0"/>
              </a:defRPr>
            </a:lvl3pPr>
            <a:lvl4pPr>
              <a:defRPr sz="1600" b="0">
                <a:solidFill>
                  <a:schemeClr val="tx1"/>
                </a:solidFill>
                <a:latin typeface="Averta Regular" panose="00000500000000000000" pitchFamily="50" charset="0"/>
              </a:defRPr>
            </a:lvl4pPr>
            <a:lvl5pPr>
              <a:defRPr sz="1400" b="0">
                <a:solidFill>
                  <a:schemeClr val="tx1"/>
                </a:solidFill>
                <a:latin typeface="Averta Regular" panose="00000500000000000000" pitchFamily="50"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p:cNvSpPr>
            <a:spLocks noGrp="1"/>
          </p:cNvSpPr>
          <p:nvPr>
            <p:ph type="body" sz="quarter" idx="12"/>
            <p:custDataLst>
              <p:tags r:id="rId5"/>
            </p:custDataLst>
          </p:nvPr>
        </p:nvSpPr>
        <p:spPr>
          <a:xfrm>
            <a:off x="460185" y="4448175"/>
            <a:ext cx="8223631" cy="204788"/>
          </a:xfrm>
        </p:spPr>
        <p:txBody>
          <a:bodyPr/>
          <a:lstStyle>
            <a:lvl1pPr marL="0" indent="0">
              <a:lnSpc>
                <a:spcPct val="100000"/>
              </a:lnSpc>
              <a:spcBef>
                <a:spcPts val="0"/>
              </a:spcBef>
              <a:spcAft>
                <a:spcPts val="0"/>
              </a:spcAft>
              <a:buNone/>
              <a:defRPr sz="1000">
                <a:solidFill>
                  <a:srgbClr val="58676D"/>
                </a:solidFill>
                <a:latin typeface="Averta Regular" panose="00000500000000000000" pitchFamily="50" charset="0"/>
              </a:defRPr>
            </a:lvl1pPr>
            <a:lvl2pPr marL="393700" indent="0">
              <a:lnSpc>
                <a:spcPct val="100000"/>
              </a:lnSpc>
              <a:spcBef>
                <a:spcPts val="0"/>
              </a:spcBef>
              <a:spcAft>
                <a:spcPts val="0"/>
              </a:spcAft>
              <a:buNone/>
              <a:defRPr/>
            </a:lvl2pPr>
            <a:lvl3pPr marL="749300" indent="0">
              <a:lnSpc>
                <a:spcPct val="100000"/>
              </a:lnSpc>
              <a:spcBef>
                <a:spcPts val="0"/>
              </a:spcBef>
              <a:spcAft>
                <a:spcPts val="0"/>
              </a:spcAft>
              <a:buNone/>
              <a:defRPr/>
            </a:lvl3pPr>
            <a:lvl4pPr marL="1092200" indent="0">
              <a:lnSpc>
                <a:spcPct val="100000"/>
              </a:lnSpc>
              <a:spcBef>
                <a:spcPts val="0"/>
              </a:spcBef>
              <a:spcAft>
                <a:spcPts val="0"/>
              </a:spcAft>
              <a:buNone/>
              <a:defRPr/>
            </a:lvl4pPr>
            <a:lvl5pPr marL="1371600" indent="0">
              <a:lnSpc>
                <a:spcPct val="100000"/>
              </a:lnSpc>
              <a:spcBef>
                <a:spcPts val="0"/>
              </a:spcBef>
              <a:spcAft>
                <a:spcPts val="0"/>
              </a:spcAft>
              <a:buNone/>
              <a:defRPr/>
            </a:lvl5pPr>
          </a:lstStyle>
          <a:p>
            <a:pPr lvl="0"/>
            <a:r>
              <a:rPr lang="en-US"/>
              <a:t>Edit Master text styles</a:t>
            </a:r>
          </a:p>
        </p:txBody>
      </p:sp>
    </p:spTree>
    <p:extLst>
      <p:ext uri="{BB962C8B-B14F-4D97-AF65-F5344CB8AC3E}">
        <p14:creationId xmlns:p14="http://schemas.microsoft.com/office/powerpoint/2010/main" val="70442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31475"/>
            <a:ext cx="8229600" cy="875111"/>
          </a:xfrm>
        </p:spPr>
        <p:txBody>
          <a:bodyPr/>
          <a:lstStyle>
            <a:lvl1pPr>
              <a:defRPr>
                <a:latin typeface="Averta Regular" panose="00000500000000000000" pitchFamily="50" charset="0"/>
              </a:defRPr>
            </a:lvl1pPr>
          </a:lstStyle>
          <a:p>
            <a:r>
              <a:rPr lang="en-US" dirty="0"/>
              <a:t>Title - Title Case, Calibri 28 </a:t>
            </a:r>
            <a:r>
              <a:rPr lang="en-US" dirty="0" err="1"/>
              <a:t>Pt</a:t>
            </a:r>
            <a:br>
              <a:rPr lang="en-US" dirty="0"/>
            </a:br>
            <a:r>
              <a:rPr lang="en-US" dirty="0"/>
              <a:t>2 Line Max</a:t>
            </a:r>
          </a:p>
        </p:txBody>
      </p:sp>
      <p:sp>
        <p:nvSpPr>
          <p:cNvPr id="7" name="Content Placeholder 2"/>
          <p:cNvSpPr>
            <a:spLocks noGrp="1"/>
          </p:cNvSpPr>
          <p:nvPr>
            <p:ph sz="half" idx="1"/>
          </p:nvPr>
        </p:nvSpPr>
        <p:spPr>
          <a:xfrm>
            <a:off x="457200" y="1149487"/>
            <a:ext cx="2650638" cy="3385337"/>
          </a:xfrm>
          <a:prstGeom prst="rect">
            <a:avLst/>
          </a:prstGeom>
        </p:spPr>
        <p:txBody>
          <a:bodyPr/>
          <a:lstStyle>
            <a:lvl1pPr>
              <a:lnSpc>
                <a:spcPts val="2880"/>
              </a:lnSpc>
              <a:defRPr sz="2400" b="0">
                <a:solidFill>
                  <a:schemeClr val="tx1"/>
                </a:solidFill>
                <a:latin typeface="Averta Regular" panose="00000500000000000000" pitchFamily="50" charset="0"/>
              </a:defRPr>
            </a:lvl1pPr>
            <a:lvl2pPr>
              <a:defRPr sz="2000" b="0">
                <a:solidFill>
                  <a:schemeClr val="tx1"/>
                </a:solidFill>
                <a:latin typeface="Averta Regular" panose="00000500000000000000" pitchFamily="50" charset="0"/>
              </a:defRPr>
            </a:lvl2pPr>
            <a:lvl3pPr>
              <a:defRPr sz="1800" b="0">
                <a:solidFill>
                  <a:schemeClr val="tx1"/>
                </a:solidFill>
                <a:latin typeface="Averta Regular" panose="00000500000000000000" pitchFamily="50" charset="0"/>
              </a:defRPr>
            </a:lvl3pPr>
            <a:lvl4pPr>
              <a:defRPr sz="1600" b="0">
                <a:solidFill>
                  <a:schemeClr val="tx1"/>
                </a:solidFill>
                <a:latin typeface="Averta Regular" panose="00000500000000000000" pitchFamily="50" charset="0"/>
              </a:defRPr>
            </a:lvl4pPr>
            <a:lvl5pPr>
              <a:defRPr sz="1400" b="0">
                <a:solidFill>
                  <a:schemeClr val="tx1"/>
                </a:solidFill>
                <a:latin typeface="Averta Regular" panose="00000500000000000000" pitchFamily="50"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3180765" y="1149487"/>
            <a:ext cx="2760029" cy="3385337"/>
          </a:xfrm>
          <a:prstGeom prst="rect">
            <a:avLst/>
          </a:prstGeom>
        </p:spPr>
        <p:txBody>
          <a:bodyPr/>
          <a:lstStyle>
            <a:lvl1pPr>
              <a:defRPr sz="2400" b="0">
                <a:solidFill>
                  <a:schemeClr val="tx1"/>
                </a:solidFill>
                <a:latin typeface="Averta Regular" panose="00000500000000000000" pitchFamily="50" charset="0"/>
              </a:defRPr>
            </a:lvl1pPr>
            <a:lvl2pPr>
              <a:defRPr sz="2000" b="0">
                <a:solidFill>
                  <a:schemeClr val="tx1"/>
                </a:solidFill>
                <a:latin typeface="Averta Regular" panose="00000500000000000000" pitchFamily="50" charset="0"/>
              </a:defRPr>
            </a:lvl2pPr>
            <a:lvl3pPr>
              <a:defRPr sz="1800" b="0">
                <a:solidFill>
                  <a:schemeClr val="tx1"/>
                </a:solidFill>
                <a:latin typeface="Averta Regular" panose="00000500000000000000" pitchFamily="50" charset="0"/>
              </a:defRPr>
            </a:lvl3pPr>
            <a:lvl4pPr>
              <a:defRPr sz="1600" b="0">
                <a:solidFill>
                  <a:schemeClr val="tx1"/>
                </a:solidFill>
                <a:latin typeface="Averta Regular" panose="00000500000000000000" pitchFamily="50" charset="0"/>
              </a:defRPr>
            </a:lvl4pPr>
            <a:lvl5pPr>
              <a:defRPr sz="1400" b="0">
                <a:solidFill>
                  <a:schemeClr val="tx1"/>
                </a:solidFill>
                <a:latin typeface="Averta Regular" panose="00000500000000000000" pitchFamily="50"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2"/>
          </p:nvPr>
        </p:nvSpPr>
        <p:spPr>
          <a:xfrm>
            <a:off x="460185" y="4448175"/>
            <a:ext cx="8223631" cy="204788"/>
          </a:xfrm>
        </p:spPr>
        <p:txBody>
          <a:bodyPr/>
          <a:lstStyle>
            <a:lvl1pPr marL="0" indent="0">
              <a:lnSpc>
                <a:spcPct val="100000"/>
              </a:lnSpc>
              <a:spcBef>
                <a:spcPts val="0"/>
              </a:spcBef>
              <a:spcAft>
                <a:spcPts val="0"/>
              </a:spcAft>
              <a:buNone/>
              <a:defRPr sz="1000">
                <a:solidFill>
                  <a:srgbClr val="58676D"/>
                </a:solidFill>
                <a:latin typeface="Averta Regular" panose="00000500000000000000" pitchFamily="50" charset="0"/>
              </a:defRPr>
            </a:lvl1pPr>
            <a:lvl2pPr marL="393700" indent="0">
              <a:lnSpc>
                <a:spcPct val="100000"/>
              </a:lnSpc>
              <a:spcBef>
                <a:spcPts val="0"/>
              </a:spcBef>
              <a:spcAft>
                <a:spcPts val="0"/>
              </a:spcAft>
              <a:buNone/>
              <a:defRPr/>
            </a:lvl2pPr>
            <a:lvl3pPr marL="749300" indent="0">
              <a:lnSpc>
                <a:spcPct val="100000"/>
              </a:lnSpc>
              <a:spcBef>
                <a:spcPts val="0"/>
              </a:spcBef>
              <a:spcAft>
                <a:spcPts val="0"/>
              </a:spcAft>
              <a:buNone/>
              <a:defRPr/>
            </a:lvl3pPr>
            <a:lvl4pPr marL="1092200" indent="0">
              <a:lnSpc>
                <a:spcPct val="100000"/>
              </a:lnSpc>
              <a:spcBef>
                <a:spcPts val="0"/>
              </a:spcBef>
              <a:spcAft>
                <a:spcPts val="0"/>
              </a:spcAft>
              <a:buNone/>
              <a:defRPr/>
            </a:lvl4pPr>
            <a:lvl5pPr marL="1371600" indent="0">
              <a:lnSpc>
                <a:spcPct val="100000"/>
              </a:lnSpc>
              <a:spcBef>
                <a:spcPts val="0"/>
              </a:spcBef>
              <a:spcAft>
                <a:spcPts val="0"/>
              </a:spcAft>
              <a:buNone/>
              <a:defRPr/>
            </a:lvl5pPr>
          </a:lstStyle>
          <a:p>
            <a:pPr lvl="0"/>
            <a:r>
              <a:rPr lang="en-US"/>
              <a:t>Edit Master text styles</a:t>
            </a:r>
          </a:p>
        </p:txBody>
      </p:sp>
      <p:sp>
        <p:nvSpPr>
          <p:cNvPr id="6" name="Content Placeholder 3">
            <a:extLst>
              <a:ext uri="{FF2B5EF4-FFF2-40B4-BE49-F238E27FC236}">
                <a16:creationId xmlns:a16="http://schemas.microsoft.com/office/drawing/2014/main" id="{DA946329-7516-422D-BCD5-93259DD43285}"/>
              </a:ext>
            </a:extLst>
          </p:cNvPr>
          <p:cNvSpPr>
            <a:spLocks noGrp="1"/>
          </p:cNvSpPr>
          <p:nvPr>
            <p:ph sz="half" idx="13"/>
          </p:nvPr>
        </p:nvSpPr>
        <p:spPr>
          <a:xfrm>
            <a:off x="6013721" y="1149488"/>
            <a:ext cx="2670095" cy="3385337"/>
          </a:xfrm>
          <a:prstGeom prst="rect">
            <a:avLst/>
          </a:prstGeom>
        </p:spPr>
        <p:txBody>
          <a:bodyPr/>
          <a:lstStyle>
            <a:lvl1pPr>
              <a:defRPr sz="2400" b="0">
                <a:solidFill>
                  <a:schemeClr val="tx1"/>
                </a:solidFill>
                <a:latin typeface="Averta Regular" panose="00000500000000000000" pitchFamily="50" charset="0"/>
              </a:defRPr>
            </a:lvl1pPr>
            <a:lvl2pPr>
              <a:defRPr sz="2000" b="0">
                <a:solidFill>
                  <a:schemeClr val="tx1"/>
                </a:solidFill>
                <a:latin typeface="Averta Regular" panose="00000500000000000000" pitchFamily="50" charset="0"/>
              </a:defRPr>
            </a:lvl2pPr>
            <a:lvl3pPr>
              <a:defRPr sz="1800" b="0">
                <a:solidFill>
                  <a:schemeClr val="tx1"/>
                </a:solidFill>
                <a:latin typeface="Averta Regular" panose="00000500000000000000" pitchFamily="50" charset="0"/>
              </a:defRPr>
            </a:lvl3pPr>
            <a:lvl4pPr>
              <a:defRPr sz="1600" b="0">
                <a:solidFill>
                  <a:schemeClr val="tx1"/>
                </a:solidFill>
                <a:latin typeface="Averta Regular" panose="00000500000000000000" pitchFamily="50" charset="0"/>
              </a:defRPr>
            </a:lvl4pPr>
            <a:lvl5pPr>
              <a:defRPr sz="1400" b="0">
                <a:solidFill>
                  <a:schemeClr val="tx1"/>
                </a:solidFill>
                <a:latin typeface="Averta Regular" panose="00000500000000000000" pitchFamily="50"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167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Content, Subtitle">
    <p:spTree>
      <p:nvGrpSpPr>
        <p:cNvPr id="1" name=""/>
        <p:cNvGrpSpPr/>
        <p:nvPr/>
      </p:nvGrpSpPr>
      <p:grpSpPr>
        <a:xfrm>
          <a:off x="0" y="0"/>
          <a:ext cx="0" cy="0"/>
          <a:chOff x="0" y="0"/>
          <a:chExt cx="0" cy="0"/>
        </a:xfrm>
      </p:grpSpPr>
      <p:sp>
        <p:nvSpPr>
          <p:cNvPr id="11" name="Title 1"/>
          <p:cNvSpPr>
            <a:spLocks noGrp="1"/>
          </p:cNvSpPr>
          <p:nvPr>
            <p:ph type="title" hasCustomPrompt="1"/>
            <p:custDataLst>
              <p:tags r:id="rId1"/>
            </p:custDataLst>
          </p:nvPr>
        </p:nvSpPr>
        <p:spPr>
          <a:xfrm>
            <a:off x="457200" y="231475"/>
            <a:ext cx="8229600" cy="487313"/>
          </a:xfrm>
        </p:spPr>
        <p:txBody>
          <a:bodyPr>
            <a:spAutoFit/>
          </a:bodyPr>
          <a:lstStyle>
            <a:lvl1pPr>
              <a:defRPr>
                <a:latin typeface="Averta Regular" panose="00000500000000000000" pitchFamily="50" charset="0"/>
              </a:defRPr>
            </a:lvl1pPr>
          </a:lstStyle>
          <a:p>
            <a:r>
              <a:rPr lang="en-US" dirty="0"/>
              <a:t>Title - Title Case, Calibri 28 </a:t>
            </a:r>
            <a:r>
              <a:rPr lang="en-US" dirty="0" err="1"/>
              <a:t>Pt</a:t>
            </a:r>
            <a:endParaRPr lang="en-US" dirty="0"/>
          </a:p>
        </p:txBody>
      </p:sp>
      <p:sp>
        <p:nvSpPr>
          <p:cNvPr id="12" name="Content Placeholder 5"/>
          <p:cNvSpPr>
            <a:spLocks noGrp="1"/>
          </p:cNvSpPr>
          <p:nvPr>
            <p:ph sz="quarter" idx="11" hasCustomPrompt="1"/>
            <p:custDataLst>
              <p:tags r:id="rId2"/>
            </p:custDataLst>
          </p:nvPr>
        </p:nvSpPr>
        <p:spPr>
          <a:xfrm>
            <a:off x="459743" y="723151"/>
            <a:ext cx="8224521" cy="253916"/>
          </a:xfrm>
        </p:spPr>
        <p:txBody>
          <a:bodyPr vert="horz" lIns="91440" tIns="0" rIns="91440" bIns="0" rtlCol="0" anchor="t">
            <a:spAutoFit/>
          </a:bodyPr>
          <a:lstStyle>
            <a:lvl1pPr marL="0" indent="0" algn="l" defTabSz="457200" rtl="0" eaLnBrk="1" latinLnBrk="0" hangingPunct="1">
              <a:lnSpc>
                <a:spcPct val="90000"/>
              </a:lnSpc>
              <a:spcBef>
                <a:spcPct val="0"/>
              </a:spcBef>
              <a:buNone/>
              <a:defRPr lang="en-US" sz="1800" b="0" kern="1200" smtClean="0">
                <a:solidFill>
                  <a:schemeClr val="tx1"/>
                </a:solidFill>
                <a:latin typeface="Averta Regular" panose="00000500000000000000" pitchFamily="50" charset="0"/>
                <a:ea typeface="+mj-ea"/>
                <a:cs typeface="+mj-cs"/>
              </a:defRPr>
            </a:lvl1pPr>
            <a:lvl2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200"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dirty="0"/>
              <a:t>Subtitle | 18 </a:t>
            </a:r>
            <a:r>
              <a:rPr lang="en-US" dirty="0" err="1"/>
              <a:t>Pt</a:t>
            </a:r>
            <a:r>
              <a:rPr lang="en-US" dirty="0"/>
              <a:t> | Max 2 Lines | Max Character: 100 </a:t>
            </a:r>
          </a:p>
        </p:txBody>
      </p:sp>
      <p:sp>
        <p:nvSpPr>
          <p:cNvPr id="13" name="Content Placeholder 2"/>
          <p:cNvSpPr>
            <a:spLocks noGrp="1"/>
          </p:cNvSpPr>
          <p:nvPr>
            <p:ph sz="half" idx="1"/>
            <p:custDataLst>
              <p:tags r:id="rId3"/>
            </p:custDataLst>
          </p:nvPr>
        </p:nvSpPr>
        <p:spPr>
          <a:xfrm>
            <a:off x="457200" y="1026074"/>
            <a:ext cx="2635306" cy="3385337"/>
          </a:xfrm>
          <a:prstGeom prst="rect">
            <a:avLst/>
          </a:prstGeom>
        </p:spPr>
        <p:txBody>
          <a:bodyPr/>
          <a:lstStyle>
            <a:lvl1pPr>
              <a:lnSpc>
                <a:spcPts val="2880"/>
              </a:lnSpc>
              <a:defRPr sz="2400" b="0">
                <a:solidFill>
                  <a:schemeClr val="tx1"/>
                </a:solidFill>
                <a:latin typeface="Averta Regular" panose="00000500000000000000" pitchFamily="50" charset="0"/>
              </a:defRPr>
            </a:lvl1pPr>
            <a:lvl2pPr>
              <a:defRPr sz="2000" b="0">
                <a:solidFill>
                  <a:schemeClr val="tx1"/>
                </a:solidFill>
                <a:latin typeface="Averta Regular" panose="00000500000000000000" pitchFamily="50" charset="0"/>
              </a:defRPr>
            </a:lvl2pPr>
            <a:lvl3pPr>
              <a:defRPr sz="1800" b="0">
                <a:solidFill>
                  <a:schemeClr val="tx1"/>
                </a:solidFill>
                <a:latin typeface="Averta Regular" panose="00000500000000000000" pitchFamily="50" charset="0"/>
              </a:defRPr>
            </a:lvl3pPr>
            <a:lvl4pPr>
              <a:defRPr sz="1600" b="0">
                <a:solidFill>
                  <a:schemeClr val="tx1"/>
                </a:solidFill>
                <a:latin typeface="Averta Regular" panose="00000500000000000000" pitchFamily="50" charset="0"/>
              </a:defRPr>
            </a:lvl4pPr>
            <a:lvl5pPr>
              <a:defRPr sz="1400" b="0">
                <a:solidFill>
                  <a:schemeClr val="tx1"/>
                </a:solidFill>
                <a:latin typeface="Averta Regular" panose="00000500000000000000" pitchFamily="50"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2"/>
            <p:custDataLst>
              <p:tags r:id="rId4"/>
            </p:custDataLst>
          </p:nvPr>
        </p:nvSpPr>
        <p:spPr>
          <a:xfrm>
            <a:off x="6019333" y="1026074"/>
            <a:ext cx="2664483" cy="3385337"/>
          </a:xfrm>
          <a:prstGeom prst="rect">
            <a:avLst/>
          </a:prstGeom>
        </p:spPr>
        <p:txBody>
          <a:bodyPr/>
          <a:lstStyle>
            <a:lvl1pPr>
              <a:defRPr sz="2400" b="0">
                <a:solidFill>
                  <a:schemeClr val="tx1"/>
                </a:solidFill>
                <a:latin typeface="Averta Regular" panose="00000500000000000000" pitchFamily="50" charset="0"/>
              </a:defRPr>
            </a:lvl1pPr>
            <a:lvl2pPr>
              <a:defRPr sz="2000" b="0">
                <a:solidFill>
                  <a:schemeClr val="tx1"/>
                </a:solidFill>
                <a:latin typeface="Averta Regular" panose="00000500000000000000" pitchFamily="50" charset="0"/>
              </a:defRPr>
            </a:lvl2pPr>
            <a:lvl3pPr>
              <a:defRPr sz="1800" b="0">
                <a:solidFill>
                  <a:schemeClr val="tx1"/>
                </a:solidFill>
                <a:latin typeface="Averta Regular" panose="00000500000000000000" pitchFamily="50" charset="0"/>
              </a:defRPr>
            </a:lvl3pPr>
            <a:lvl4pPr>
              <a:defRPr sz="1600" b="0">
                <a:solidFill>
                  <a:schemeClr val="tx1"/>
                </a:solidFill>
                <a:latin typeface="Averta Regular" panose="00000500000000000000" pitchFamily="50" charset="0"/>
              </a:defRPr>
            </a:lvl4pPr>
            <a:lvl5pPr>
              <a:defRPr sz="1400" b="0">
                <a:solidFill>
                  <a:schemeClr val="tx1"/>
                </a:solidFill>
                <a:latin typeface="Averta Regular" panose="00000500000000000000" pitchFamily="50"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p:cNvSpPr>
            <a:spLocks noGrp="1"/>
          </p:cNvSpPr>
          <p:nvPr>
            <p:ph type="body" sz="quarter" idx="12"/>
            <p:custDataLst>
              <p:tags r:id="rId5"/>
            </p:custDataLst>
          </p:nvPr>
        </p:nvSpPr>
        <p:spPr>
          <a:xfrm>
            <a:off x="460185" y="4448175"/>
            <a:ext cx="8223631" cy="204788"/>
          </a:xfrm>
        </p:spPr>
        <p:txBody>
          <a:bodyPr/>
          <a:lstStyle>
            <a:lvl1pPr marL="0" indent="0">
              <a:lnSpc>
                <a:spcPct val="100000"/>
              </a:lnSpc>
              <a:spcBef>
                <a:spcPts val="0"/>
              </a:spcBef>
              <a:spcAft>
                <a:spcPts val="0"/>
              </a:spcAft>
              <a:buNone/>
              <a:defRPr sz="1000">
                <a:solidFill>
                  <a:srgbClr val="58676D"/>
                </a:solidFill>
                <a:latin typeface="Averta Regular" panose="00000500000000000000" pitchFamily="50" charset="0"/>
              </a:defRPr>
            </a:lvl1pPr>
            <a:lvl2pPr marL="393700" indent="0">
              <a:lnSpc>
                <a:spcPct val="100000"/>
              </a:lnSpc>
              <a:spcBef>
                <a:spcPts val="0"/>
              </a:spcBef>
              <a:spcAft>
                <a:spcPts val="0"/>
              </a:spcAft>
              <a:buNone/>
              <a:defRPr/>
            </a:lvl2pPr>
            <a:lvl3pPr marL="749300" indent="0">
              <a:lnSpc>
                <a:spcPct val="100000"/>
              </a:lnSpc>
              <a:spcBef>
                <a:spcPts val="0"/>
              </a:spcBef>
              <a:spcAft>
                <a:spcPts val="0"/>
              </a:spcAft>
              <a:buNone/>
              <a:defRPr/>
            </a:lvl3pPr>
            <a:lvl4pPr marL="1092200" indent="0">
              <a:lnSpc>
                <a:spcPct val="100000"/>
              </a:lnSpc>
              <a:spcBef>
                <a:spcPts val="0"/>
              </a:spcBef>
              <a:spcAft>
                <a:spcPts val="0"/>
              </a:spcAft>
              <a:buNone/>
              <a:defRPr/>
            </a:lvl4pPr>
            <a:lvl5pPr marL="1371600" indent="0">
              <a:lnSpc>
                <a:spcPct val="100000"/>
              </a:lnSpc>
              <a:spcBef>
                <a:spcPts val="0"/>
              </a:spcBef>
              <a:spcAft>
                <a:spcPts val="0"/>
              </a:spcAft>
              <a:buNone/>
              <a:defRPr/>
            </a:lvl5pPr>
          </a:lstStyle>
          <a:p>
            <a:pPr lvl="0"/>
            <a:r>
              <a:rPr lang="en-US"/>
              <a:t>Edit Master text styles</a:t>
            </a:r>
          </a:p>
        </p:txBody>
      </p:sp>
      <p:sp>
        <p:nvSpPr>
          <p:cNvPr id="7" name="Content Placeholder 2">
            <a:extLst>
              <a:ext uri="{FF2B5EF4-FFF2-40B4-BE49-F238E27FC236}">
                <a16:creationId xmlns:a16="http://schemas.microsoft.com/office/drawing/2014/main" id="{EAFC35A0-2A2E-45D6-88F6-FFC840F8706B}"/>
              </a:ext>
            </a:extLst>
          </p:cNvPr>
          <p:cNvSpPr>
            <a:spLocks noGrp="1"/>
          </p:cNvSpPr>
          <p:nvPr>
            <p:ph sz="half" idx="13"/>
            <p:custDataLst>
              <p:tags r:id="rId6"/>
            </p:custDataLst>
          </p:nvPr>
        </p:nvSpPr>
        <p:spPr>
          <a:xfrm>
            <a:off x="3253695" y="1026074"/>
            <a:ext cx="2647833" cy="3385337"/>
          </a:xfrm>
          <a:prstGeom prst="rect">
            <a:avLst/>
          </a:prstGeom>
        </p:spPr>
        <p:txBody>
          <a:bodyPr/>
          <a:lstStyle>
            <a:lvl1pPr>
              <a:lnSpc>
                <a:spcPts val="2880"/>
              </a:lnSpc>
              <a:defRPr sz="2400" b="0">
                <a:solidFill>
                  <a:schemeClr val="tx1"/>
                </a:solidFill>
                <a:latin typeface="Averta Regular" panose="00000500000000000000" pitchFamily="50" charset="0"/>
              </a:defRPr>
            </a:lvl1pPr>
            <a:lvl2pPr>
              <a:defRPr sz="2000" b="0">
                <a:solidFill>
                  <a:schemeClr val="tx1"/>
                </a:solidFill>
                <a:latin typeface="Averta Regular" panose="00000500000000000000" pitchFamily="50" charset="0"/>
              </a:defRPr>
            </a:lvl2pPr>
            <a:lvl3pPr>
              <a:defRPr sz="1800" b="0">
                <a:solidFill>
                  <a:schemeClr val="tx1"/>
                </a:solidFill>
                <a:latin typeface="Averta Regular" panose="00000500000000000000" pitchFamily="50" charset="0"/>
              </a:defRPr>
            </a:lvl3pPr>
            <a:lvl4pPr>
              <a:defRPr sz="1600" b="0">
                <a:solidFill>
                  <a:schemeClr val="tx1"/>
                </a:solidFill>
                <a:latin typeface="Averta Regular" panose="00000500000000000000" pitchFamily="50" charset="0"/>
              </a:defRPr>
            </a:lvl4pPr>
            <a:lvl5pPr>
              <a:defRPr sz="1400" b="0">
                <a:solidFill>
                  <a:schemeClr val="tx1"/>
                </a:solidFill>
                <a:latin typeface="Averta Regular" panose="00000500000000000000" pitchFamily="50"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821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Chart">
    <p:spTree>
      <p:nvGrpSpPr>
        <p:cNvPr id="1" name=""/>
        <p:cNvGrpSpPr/>
        <p:nvPr/>
      </p:nvGrpSpPr>
      <p:grpSpPr>
        <a:xfrm>
          <a:off x="0" y="0"/>
          <a:ext cx="0" cy="0"/>
          <a:chOff x="0" y="0"/>
          <a:chExt cx="0" cy="0"/>
        </a:xfrm>
      </p:grpSpPr>
      <p:sp>
        <p:nvSpPr>
          <p:cNvPr id="11" name="Title 1"/>
          <p:cNvSpPr>
            <a:spLocks noGrp="1"/>
          </p:cNvSpPr>
          <p:nvPr>
            <p:ph type="title" hasCustomPrompt="1"/>
            <p:custDataLst>
              <p:tags r:id="rId1"/>
            </p:custDataLst>
          </p:nvPr>
        </p:nvSpPr>
        <p:spPr>
          <a:xfrm>
            <a:off x="457200" y="680399"/>
            <a:ext cx="4114800" cy="1089529"/>
          </a:xfrm>
        </p:spPr>
        <p:txBody>
          <a:bodyPr wrap="square">
            <a:spAutoFit/>
          </a:bodyPr>
          <a:lstStyle>
            <a:lvl1pPr>
              <a:defRPr sz="3600"/>
            </a:lvl1pPr>
          </a:lstStyle>
          <a:p>
            <a:r>
              <a:rPr lang="en-US" dirty="0"/>
              <a:t>Title - Title Case, Calibri 28 </a:t>
            </a:r>
            <a:r>
              <a:rPr lang="en-US" dirty="0" err="1"/>
              <a:t>Pt</a:t>
            </a:r>
            <a:endParaRPr lang="en-US" dirty="0"/>
          </a:p>
        </p:txBody>
      </p:sp>
      <p:sp>
        <p:nvSpPr>
          <p:cNvPr id="12" name="Content Placeholder 5"/>
          <p:cNvSpPr>
            <a:spLocks noGrp="1"/>
          </p:cNvSpPr>
          <p:nvPr>
            <p:ph sz="quarter" idx="11" hasCustomPrompt="1"/>
            <p:custDataLst>
              <p:tags r:id="rId2"/>
            </p:custDataLst>
          </p:nvPr>
        </p:nvSpPr>
        <p:spPr>
          <a:xfrm>
            <a:off x="457200" y="1837938"/>
            <a:ext cx="4114800" cy="535531"/>
          </a:xfrm>
        </p:spPr>
        <p:txBody>
          <a:bodyPr vert="horz" wrap="square" lIns="182880" tIns="182880" rIns="182880" bIns="182880" rtlCol="0" anchor="t">
            <a:spAutoFit/>
          </a:bodyPr>
          <a:lstStyle>
            <a:lvl1pPr marL="0" indent="0" algn="l" defTabSz="457200" rtl="0" eaLnBrk="1" latinLnBrk="0" hangingPunct="1">
              <a:lnSpc>
                <a:spcPct val="90000"/>
              </a:lnSpc>
              <a:spcBef>
                <a:spcPct val="0"/>
              </a:spcBef>
              <a:buNone/>
              <a:defRPr lang="en-US" sz="1200" b="0" kern="1200" smtClean="0">
                <a:solidFill>
                  <a:schemeClr val="tx1"/>
                </a:solidFill>
                <a:latin typeface="+mj-lt"/>
                <a:ea typeface="+mj-ea"/>
                <a:cs typeface="+mj-cs"/>
              </a:defRPr>
            </a:lvl1pPr>
            <a:lvl2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200"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dirty="0"/>
              <a:t>Subtitle | 18 </a:t>
            </a:r>
            <a:r>
              <a:rPr lang="en-US" dirty="0" err="1"/>
              <a:t>Pt</a:t>
            </a:r>
            <a:r>
              <a:rPr lang="en-US" dirty="0"/>
              <a:t> | Max 2 Lines | Max Character: 100 </a:t>
            </a:r>
          </a:p>
        </p:txBody>
      </p:sp>
      <p:sp>
        <p:nvSpPr>
          <p:cNvPr id="14" name="Content Placeholder 3"/>
          <p:cNvSpPr>
            <a:spLocks noGrp="1"/>
          </p:cNvSpPr>
          <p:nvPr>
            <p:ph sz="half" idx="2"/>
            <p:custDataLst>
              <p:tags r:id="rId3"/>
            </p:custDataLst>
          </p:nvPr>
        </p:nvSpPr>
        <p:spPr>
          <a:xfrm>
            <a:off x="4648200" y="680399"/>
            <a:ext cx="4038600" cy="3661599"/>
          </a:xfrm>
          <a:prstGeom prst="rect">
            <a:avLst/>
          </a:prstGeom>
        </p:spPr>
        <p:txBody>
          <a:bodyPr/>
          <a:lstStyle>
            <a:lvl1pPr>
              <a:defRPr sz="2400" b="0">
                <a:solidFill>
                  <a:schemeClr val="tx1"/>
                </a:solidFill>
              </a:defRPr>
            </a:lvl1pPr>
            <a:lvl2pPr>
              <a:defRPr sz="2000" b="0">
                <a:solidFill>
                  <a:schemeClr val="tx1"/>
                </a:solidFill>
              </a:defRPr>
            </a:lvl2pPr>
            <a:lvl3pPr>
              <a:defRPr sz="1800" b="0">
                <a:solidFill>
                  <a:schemeClr val="tx1"/>
                </a:solidFill>
              </a:defRPr>
            </a:lvl3pPr>
            <a:lvl4pPr>
              <a:defRPr sz="1600" b="0">
                <a:solidFill>
                  <a:schemeClr val="tx1"/>
                </a:solidFill>
              </a:defRPr>
            </a:lvl4pPr>
            <a:lvl5pPr>
              <a:defRPr sz="1400" b="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p:cNvSpPr>
            <a:spLocks noGrp="1"/>
          </p:cNvSpPr>
          <p:nvPr>
            <p:ph type="body" sz="quarter" idx="12"/>
            <p:custDataLst>
              <p:tags r:id="rId4"/>
            </p:custDataLst>
          </p:nvPr>
        </p:nvSpPr>
        <p:spPr>
          <a:xfrm>
            <a:off x="460185" y="4448175"/>
            <a:ext cx="8223631" cy="204788"/>
          </a:xfrm>
        </p:spPr>
        <p:txBody>
          <a:bodyPr/>
          <a:lstStyle>
            <a:lvl1pPr marL="0" indent="0">
              <a:lnSpc>
                <a:spcPct val="100000"/>
              </a:lnSpc>
              <a:spcBef>
                <a:spcPts val="0"/>
              </a:spcBef>
              <a:spcAft>
                <a:spcPts val="0"/>
              </a:spcAft>
              <a:buNone/>
              <a:defRPr sz="1000">
                <a:solidFill>
                  <a:srgbClr val="58676D"/>
                </a:solidFill>
              </a:defRPr>
            </a:lvl1pPr>
            <a:lvl2pPr marL="393700" indent="0">
              <a:lnSpc>
                <a:spcPct val="100000"/>
              </a:lnSpc>
              <a:spcBef>
                <a:spcPts val="0"/>
              </a:spcBef>
              <a:spcAft>
                <a:spcPts val="0"/>
              </a:spcAft>
              <a:buNone/>
              <a:defRPr/>
            </a:lvl2pPr>
            <a:lvl3pPr marL="749300" indent="0">
              <a:lnSpc>
                <a:spcPct val="100000"/>
              </a:lnSpc>
              <a:spcBef>
                <a:spcPts val="0"/>
              </a:spcBef>
              <a:spcAft>
                <a:spcPts val="0"/>
              </a:spcAft>
              <a:buNone/>
              <a:defRPr/>
            </a:lvl3pPr>
            <a:lvl4pPr marL="1092200" indent="0">
              <a:lnSpc>
                <a:spcPct val="100000"/>
              </a:lnSpc>
              <a:spcBef>
                <a:spcPts val="0"/>
              </a:spcBef>
              <a:spcAft>
                <a:spcPts val="0"/>
              </a:spcAft>
              <a:buNone/>
              <a:defRPr/>
            </a:lvl4pPr>
            <a:lvl5pPr marL="1371600" indent="0">
              <a:lnSpc>
                <a:spcPct val="100000"/>
              </a:lnSpc>
              <a:spcBef>
                <a:spcPts val="0"/>
              </a:spcBef>
              <a:spcAft>
                <a:spcPts val="0"/>
              </a:spcAft>
              <a:buNone/>
              <a:defRPr/>
            </a:lvl5pPr>
          </a:lstStyle>
          <a:p>
            <a:pPr lvl="0"/>
            <a:r>
              <a:rPr lang="en-US"/>
              <a:t>Edit Master text styles</a:t>
            </a:r>
          </a:p>
        </p:txBody>
      </p:sp>
    </p:spTree>
    <p:extLst>
      <p:ext uri="{BB962C8B-B14F-4D97-AF65-F5344CB8AC3E}">
        <p14:creationId xmlns:p14="http://schemas.microsoft.com/office/powerpoint/2010/main" val="17881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31475"/>
            <a:ext cx="8229600" cy="875111"/>
          </a:xfrm>
        </p:spPr>
        <p:txBody>
          <a:bodyPr/>
          <a:lstStyle>
            <a:lvl1pPr>
              <a:defRPr>
                <a:latin typeface="Averta Regular" panose="00000500000000000000" pitchFamily="50" charset="0"/>
              </a:defRPr>
            </a:lvl1pPr>
          </a:lstStyle>
          <a:p>
            <a:r>
              <a:rPr lang="en-US" dirty="0"/>
              <a:t>Title - Title Case, Calibri 28 </a:t>
            </a:r>
            <a:r>
              <a:rPr lang="en-US" dirty="0" err="1"/>
              <a:t>Pt</a:t>
            </a:r>
            <a:br>
              <a:rPr lang="en-US" dirty="0"/>
            </a:br>
            <a:r>
              <a:rPr lang="en-US" dirty="0"/>
              <a:t>2 Line Max</a:t>
            </a:r>
          </a:p>
        </p:txBody>
      </p:sp>
      <p:sp>
        <p:nvSpPr>
          <p:cNvPr id="5" name="Text Placeholder 8"/>
          <p:cNvSpPr>
            <a:spLocks noGrp="1"/>
          </p:cNvSpPr>
          <p:nvPr>
            <p:ph type="body" sz="quarter" idx="12"/>
          </p:nvPr>
        </p:nvSpPr>
        <p:spPr>
          <a:xfrm>
            <a:off x="460185" y="4448175"/>
            <a:ext cx="8223631" cy="204788"/>
          </a:xfrm>
        </p:spPr>
        <p:txBody>
          <a:bodyPr/>
          <a:lstStyle>
            <a:lvl1pPr marL="0" indent="0">
              <a:lnSpc>
                <a:spcPct val="100000"/>
              </a:lnSpc>
              <a:spcBef>
                <a:spcPts val="0"/>
              </a:spcBef>
              <a:spcAft>
                <a:spcPts val="0"/>
              </a:spcAft>
              <a:buNone/>
              <a:defRPr sz="1000">
                <a:solidFill>
                  <a:srgbClr val="58676D"/>
                </a:solidFill>
                <a:latin typeface="Averta Regular" panose="00000500000000000000" pitchFamily="50" charset="0"/>
              </a:defRPr>
            </a:lvl1pPr>
            <a:lvl2pPr marL="393700" indent="0">
              <a:lnSpc>
                <a:spcPct val="100000"/>
              </a:lnSpc>
              <a:spcBef>
                <a:spcPts val="0"/>
              </a:spcBef>
              <a:spcAft>
                <a:spcPts val="0"/>
              </a:spcAft>
              <a:buNone/>
              <a:defRPr/>
            </a:lvl2pPr>
            <a:lvl3pPr marL="749300" indent="0">
              <a:lnSpc>
                <a:spcPct val="100000"/>
              </a:lnSpc>
              <a:spcBef>
                <a:spcPts val="0"/>
              </a:spcBef>
              <a:spcAft>
                <a:spcPts val="0"/>
              </a:spcAft>
              <a:buNone/>
              <a:defRPr/>
            </a:lvl3pPr>
            <a:lvl4pPr marL="1092200" indent="0">
              <a:lnSpc>
                <a:spcPct val="100000"/>
              </a:lnSpc>
              <a:spcBef>
                <a:spcPts val="0"/>
              </a:spcBef>
              <a:spcAft>
                <a:spcPts val="0"/>
              </a:spcAft>
              <a:buNone/>
              <a:defRPr/>
            </a:lvl4pPr>
            <a:lvl5pPr marL="1371600" indent="0">
              <a:lnSpc>
                <a:spcPct val="100000"/>
              </a:lnSpc>
              <a:spcBef>
                <a:spcPts val="0"/>
              </a:spcBef>
              <a:spcAft>
                <a:spcPts val="0"/>
              </a:spcAft>
              <a:buNone/>
              <a:defRPr/>
            </a:lvl5pPr>
          </a:lstStyle>
          <a:p>
            <a:pPr lvl="0"/>
            <a:r>
              <a:rPr lang="en-US"/>
              <a:t>Edit Master text styles</a:t>
            </a:r>
          </a:p>
        </p:txBody>
      </p:sp>
    </p:spTree>
    <p:extLst>
      <p:ext uri="{BB962C8B-B14F-4D97-AF65-F5344CB8AC3E}">
        <p14:creationId xmlns:p14="http://schemas.microsoft.com/office/powerpoint/2010/main" val="48670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231475"/>
            <a:ext cx="8229600" cy="487313"/>
          </a:xfrm>
        </p:spPr>
        <p:txBody>
          <a:bodyPr>
            <a:spAutoFit/>
          </a:bodyPr>
          <a:lstStyle>
            <a:lvl1pPr>
              <a:defRPr>
                <a:latin typeface="Averta Regular" panose="00000500000000000000" pitchFamily="50" charset="0"/>
              </a:defRPr>
            </a:lvl1pPr>
          </a:lstStyle>
          <a:p>
            <a:r>
              <a:rPr lang="en-US" dirty="0"/>
              <a:t>Title - Title Case, Calibri 28 </a:t>
            </a:r>
            <a:r>
              <a:rPr lang="en-US" dirty="0" err="1"/>
              <a:t>Pt</a:t>
            </a:r>
            <a:endParaRPr lang="en-US" dirty="0"/>
          </a:p>
        </p:txBody>
      </p:sp>
      <p:sp>
        <p:nvSpPr>
          <p:cNvPr id="5" name="Content Placeholder 5"/>
          <p:cNvSpPr>
            <a:spLocks noGrp="1"/>
          </p:cNvSpPr>
          <p:nvPr>
            <p:ph sz="quarter" idx="11" hasCustomPrompt="1"/>
          </p:nvPr>
        </p:nvSpPr>
        <p:spPr>
          <a:xfrm>
            <a:off x="459743" y="723151"/>
            <a:ext cx="8224521" cy="253916"/>
          </a:xfrm>
        </p:spPr>
        <p:txBody>
          <a:bodyPr vert="horz" lIns="0" tIns="0" rIns="91440" bIns="0" rtlCol="0" anchor="t">
            <a:spAutoFit/>
          </a:bodyPr>
          <a:lstStyle>
            <a:lvl1pPr marL="0" indent="0" algn="l" defTabSz="457200" rtl="0" eaLnBrk="1" latinLnBrk="0" hangingPunct="1">
              <a:lnSpc>
                <a:spcPct val="90000"/>
              </a:lnSpc>
              <a:spcBef>
                <a:spcPct val="0"/>
              </a:spcBef>
              <a:buNone/>
              <a:defRPr lang="en-US" sz="1800" b="0" kern="1200" smtClean="0">
                <a:solidFill>
                  <a:schemeClr val="tx1"/>
                </a:solidFill>
                <a:latin typeface="Averta Regular" panose="00000500000000000000" pitchFamily="50" charset="0"/>
                <a:ea typeface="+mj-ea"/>
                <a:cs typeface="+mj-cs"/>
              </a:defRPr>
            </a:lvl1pPr>
            <a:lvl2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200"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200"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dirty="0"/>
              <a:t>Subtitle | 18 </a:t>
            </a:r>
            <a:r>
              <a:rPr lang="en-US" dirty="0" err="1"/>
              <a:t>Pt</a:t>
            </a:r>
            <a:r>
              <a:rPr lang="en-US" dirty="0"/>
              <a:t> | Max 2 Lines | Max Character: 100 </a:t>
            </a:r>
          </a:p>
        </p:txBody>
      </p:sp>
      <p:sp>
        <p:nvSpPr>
          <p:cNvPr id="8" name="Text Placeholder 8"/>
          <p:cNvSpPr>
            <a:spLocks noGrp="1"/>
          </p:cNvSpPr>
          <p:nvPr>
            <p:ph type="body" sz="quarter" idx="12"/>
          </p:nvPr>
        </p:nvSpPr>
        <p:spPr>
          <a:xfrm>
            <a:off x="460185" y="4448175"/>
            <a:ext cx="8223631" cy="204788"/>
          </a:xfrm>
        </p:spPr>
        <p:txBody>
          <a:bodyPr/>
          <a:lstStyle>
            <a:lvl1pPr marL="0" indent="0">
              <a:lnSpc>
                <a:spcPct val="100000"/>
              </a:lnSpc>
              <a:spcBef>
                <a:spcPts val="0"/>
              </a:spcBef>
              <a:spcAft>
                <a:spcPts val="0"/>
              </a:spcAft>
              <a:buNone/>
              <a:defRPr sz="1000">
                <a:solidFill>
                  <a:srgbClr val="58676D"/>
                </a:solidFill>
                <a:latin typeface="Averta Regular" panose="00000500000000000000" pitchFamily="50" charset="0"/>
              </a:defRPr>
            </a:lvl1pPr>
            <a:lvl2pPr marL="393700" indent="0">
              <a:lnSpc>
                <a:spcPct val="100000"/>
              </a:lnSpc>
              <a:spcBef>
                <a:spcPts val="0"/>
              </a:spcBef>
              <a:spcAft>
                <a:spcPts val="0"/>
              </a:spcAft>
              <a:buNone/>
              <a:defRPr/>
            </a:lvl2pPr>
            <a:lvl3pPr marL="749300" indent="0">
              <a:lnSpc>
                <a:spcPct val="100000"/>
              </a:lnSpc>
              <a:spcBef>
                <a:spcPts val="0"/>
              </a:spcBef>
              <a:spcAft>
                <a:spcPts val="0"/>
              </a:spcAft>
              <a:buNone/>
              <a:defRPr/>
            </a:lvl3pPr>
            <a:lvl4pPr marL="1092200" indent="0">
              <a:lnSpc>
                <a:spcPct val="100000"/>
              </a:lnSpc>
              <a:spcBef>
                <a:spcPts val="0"/>
              </a:spcBef>
              <a:spcAft>
                <a:spcPts val="0"/>
              </a:spcAft>
              <a:buNone/>
              <a:defRPr/>
            </a:lvl4pPr>
            <a:lvl5pPr marL="1371600" indent="0">
              <a:lnSpc>
                <a:spcPct val="100000"/>
              </a:lnSpc>
              <a:spcBef>
                <a:spcPts val="0"/>
              </a:spcBef>
              <a:spcAft>
                <a:spcPts val="0"/>
              </a:spcAft>
              <a:buNone/>
              <a:defRPr/>
            </a:lvl5pPr>
          </a:lstStyle>
          <a:p>
            <a:pPr lvl="0"/>
            <a:r>
              <a:rPr lang="en-US"/>
              <a:t>Edit Master text styles</a:t>
            </a:r>
          </a:p>
        </p:txBody>
      </p:sp>
    </p:spTree>
    <p:extLst>
      <p:ext uri="{BB962C8B-B14F-4D97-AF65-F5344CB8AC3E}">
        <p14:creationId xmlns:p14="http://schemas.microsoft.com/office/powerpoint/2010/main" val="41868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Icon">
    <p:spTree>
      <p:nvGrpSpPr>
        <p:cNvPr id="1" name=""/>
        <p:cNvGrpSpPr/>
        <p:nvPr/>
      </p:nvGrpSpPr>
      <p:grpSpPr>
        <a:xfrm>
          <a:off x="0" y="0"/>
          <a:ext cx="0" cy="0"/>
          <a:chOff x="0" y="0"/>
          <a:chExt cx="0" cy="0"/>
        </a:xfrm>
      </p:grpSpPr>
      <p:sp>
        <p:nvSpPr>
          <p:cNvPr id="6" name="Title 1"/>
          <p:cNvSpPr>
            <a:spLocks noGrp="1"/>
          </p:cNvSpPr>
          <p:nvPr>
            <p:ph type="ctrTitle" hasCustomPrompt="1"/>
            <p:custDataLst>
              <p:tags r:id="rId1"/>
            </p:custDataLst>
          </p:nvPr>
        </p:nvSpPr>
        <p:spPr bwMode="black">
          <a:xfrm>
            <a:off x="457397" y="1259198"/>
            <a:ext cx="8167461" cy="1588127"/>
          </a:xfrm>
          <a:prstGeom prst="rect">
            <a:avLst/>
          </a:prstGeom>
        </p:spPr>
        <p:txBody>
          <a:bodyPr wrap="square" anchor="b" anchorCtr="0">
            <a:spAutoFit/>
          </a:bodyPr>
          <a:lstStyle>
            <a:lvl1pPr algn="l">
              <a:defRPr sz="5400">
                <a:solidFill>
                  <a:schemeClr val="accent4"/>
                </a:solidFill>
                <a:latin typeface="Averta Regular" panose="00000500000000000000" pitchFamily="50" charset="0"/>
              </a:defRPr>
            </a:lvl1pPr>
          </a:lstStyle>
          <a:p>
            <a:r>
              <a:rPr lang="en-US" dirty="0"/>
              <a:t>Always In Title Case; </a:t>
            </a:r>
            <a:br>
              <a:rPr lang="en-US" dirty="0"/>
            </a:br>
            <a:r>
              <a:rPr lang="en-US" dirty="0"/>
              <a:t>2 Lines Preferred</a:t>
            </a:r>
          </a:p>
        </p:txBody>
      </p:sp>
      <p:sp>
        <p:nvSpPr>
          <p:cNvPr id="9" name="Text Placeholder 12"/>
          <p:cNvSpPr>
            <a:spLocks noGrp="1"/>
          </p:cNvSpPr>
          <p:nvPr>
            <p:ph type="body" sz="quarter" idx="11" hasCustomPrompt="1"/>
            <p:custDataLst>
              <p:tags r:id="rId2"/>
            </p:custDataLst>
          </p:nvPr>
        </p:nvSpPr>
        <p:spPr bwMode="black">
          <a:xfrm>
            <a:off x="463638" y="3593886"/>
            <a:ext cx="6456116" cy="418063"/>
          </a:xfrm>
          <a:prstGeom prst="rect">
            <a:avLst/>
          </a:prstGeom>
        </p:spPr>
        <p:txBody>
          <a:bodyPr tIns="0">
            <a:spAutoFit/>
          </a:bodyPr>
          <a:lstStyle>
            <a:lvl1pPr marL="0" indent="0">
              <a:buNone/>
              <a:defRPr sz="1200" b="0">
                <a:solidFill>
                  <a:schemeClr val="tx1"/>
                </a:solidFill>
                <a:latin typeface="Averta Regular" panose="00000500000000000000" pitchFamily="50" charset="0"/>
              </a:defRPr>
            </a:lvl1pPr>
          </a:lstStyle>
          <a:p>
            <a:pPr lvl="0"/>
            <a:r>
              <a:rPr lang="en-US" dirty="0"/>
              <a:t>Insert Date Here</a:t>
            </a:r>
            <a:endParaRPr lang="lt-LT" dirty="0"/>
          </a:p>
        </p:txBody>
      </p:sp>
      <p:sp>
        <p:nvSpPr>
          <p:cNvPr id="10" name="Text Placeholder 2"/>
          <p:cNvSpPr>
            <a:spLocks noGrp="1"/>
          </p:cNvSpPr>
          <p:nvPr>
            <p:ph type="body" idx="12" hasCustomPrompt="1"/>
            <p:custDataLst>
              <p:tags r:id="rId3"/>
            </p:custDataLst>
          </p:nvPr>
        </p:nvSpPr>
        <p:spPr>
          <a:xfrm>
            <a:off x="464658" y="2819660"/>
            <a:ext cx="6455338" cy="542975"/>
          </a:xfrm>
        </p:spPr>
        <p:txBody>
          <a:bodyPr/>
          <a:lstStyle>
            <a:lvl1pPr marL="0" indent="0">
              <a:buNone/>
              <a:defRPr sz="1400" b="1">
                <a:solidFill>
                  <a:schemeClr val="tx1"/>
                </a:solidFill>
                <a:latin typeface="Averta Regular"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2" name="Picture 11"/>
          <p:cNvPicPr>
            <a:picLocks noChangeAspect="1"/>
          </p:cNvPicPr>
          <p:nvPr userDrawn="1"/>
        </p:nvPicPr>
        <p:blipFill>
          <a:blip r:embed="rId5">
            <a:alphaModFix amt="30000"/>
            <a:duotone>
              <a:schemeClr val="bg2">
                <a:shade val="45000"/>
                <a:satMod val="135000"/>
              </a:schemeClr>
              <a:prstClr val="white"/>
            </a:duotone>
          </a:blip>
          <a:stretch>
            <a:fillRect/>
          </a:stretch>
        </p:blipFill>
        <p:spPr>
          <a:xfrm>
            <a:off x="5967399" y="1984887"/>
            <a:ext cx="3382736" cy="3382736"/>
          </a:xfrm>
          <a:prstGeom prst="rect">
            <a:avLst/>
          </a:prstGeom>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7200" y="352282"/>
            <a:ext cx="652813" cy="544011"/>
          </a:xfrm>
          <a:prstGeom prst="rect">
            <a:avLst/>
          </a:prstGeom>
        </p:spPr>
      </p:pic>
    </p:spTree>
    <p:extLst>
      <p:ext uri="{BB962C8B-B14F-4D97-AF65-F5344CB8AC3E}">
        <p14:creationId xmlns:p14="http://schemas.microsoft.com/office/powerpoint/2010/main" val="144239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Middle Pa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custDataLst>
              <p:tags r:id="rId1"/>
            </p:custDataLst>
          </p:nvPr>
        </p:nvSpPr>
        <p:spPr>
          <a:xfrm>
            <a:off x="0" y="1415846"/>
            <a:ext cx="9144000" cy="1814052"/>
          </a:xfrm>
        </p:spPr>
        <p:txBody>
          <a:bodyPr lIns="274320" tIns="365760" rIns="91440" bIns="1280160" anchor="t" anchorCtr="0"/>
          <a:lstStyle>
            <a:lvl1pPr algn="r">
              <a:buNone/>
              <a:defRPr>
                <a:latin typeface="Averta Regular" panose="00000500000000000000" pitchFamily="50" charset="0"/>
              </a:defRPr>
            </a:lvl1pPr>
          </a:lstStyle>
          <a:p>
            <a:r>
              <a:rPr lang="en-US" dirty="0"/>
              <a:t>INSERT PHOTO HERE</a:t>
            </a:r>
          </a:p>
        </p:txBody>
      </p:sp>
      <p:sp>
        <p:nvSpPr>
          <p:cNvPr id="6" name="Title 1"/>
          <p:cNvSpPr>
            <a:spLocks noGrp="1"/>
          </p:cNvSpPr>
          <p:nvPr>
            <p:ph type="title" hasCustomPrompt="1"/>
            <p:custDataLst>
              <p:tags r:id="rId2"/>
            </p:custDataLst>
          </p:nvPr>
        </p:nvSpPr>
        <p:spPr>
          <a:xfrm>
            <a:off x="459638" y="339213"/>
            <a:ext cx="7976439" cy="1081373"/>
          </a:xfrm>
          <a:noFill/>
        </p:spPr>
        <p:txBody>
          <a:bodyPr vert="horz" lIns="91440" tIns="91440" rIns="91440" bIns="182880" rtlCol="0" anchor="t" anchorCtr="0">
            <a:noAutofit/>
          </a:bodyPr>
          <a:lstStyle>
            <a:lvl1pPr algn="ctr" defTabSz="457200" rtl="0" eaLnBrk="1" latinLnBrk="0" hangingPunct="1">
              <a:lnSpc>
                <a:spcPct val="90000"/>
              </a:lnSpc>
              <a:spcBef>
                <a:spcPct val="0"/>
              </a:spcBef>
              <a:buNone/>
              <a:defRPr lang="en-US" sz="3200" b="1" kern="1200" dirty="0">
                <a:solidFill>
                  <a:schemeClr val="tx2"/>
                </a:solidFill>
                <a:latin typeface="Averta Regular" panose="00000500000000000000" pitchFamily="50" charset="0"/>
                <a:ea typeface="+mj-ea"/>
                <a:cs typeface="Arial" panose="020B0604020202020204" pitchFamily="34" charset="0"/>
              </a:defRPr>
            </a:lvl1pPr>
          </a:lstStyle>
          <a:p>
            <a:r>
              <a:rPr lang="en-US" dirty="0"/>
              <a:t>Title - Title Case, Calibri 28 </a:t>
            </a:r>
            <a:r>
              <a:rPr lang="en-US" dirty="0" err="1"/>
              <a:t>pt</a:t>
            </a:r>
            <a:br>
              <a:rPr lang="en-US" dirty="0"/>
            </a:br>
            <a:r>
              <a:rPr lang="en-US" dirty="0"/>
              <a:t>2 Line Max</a:t>
            </a:r>
          </a:p>
        </p:txBody>
      </p:sp>
      <p:sp>
        <p:nvSpPr>
          <p:cNvPr id="3" name="Text Placeholder 2"/>
          <p:cNvSpPr>
            <a:spLocks noGrp="1"/>
          </p:cNvSpPr>
          <p:nvPr>
            <p:ph type="body" sz="quarter" idx="11" hasCustomPrompt="1"/>
            <p:custDataLst>
              <p:tags r:id="rId3"/>
            </p:custDataLst>
          </p:nvPr>
        </p:nvSpPr>
        <p:spPr>
          <a:xfrm>
            <a:off x="457201" y="3406877"/>
            <a:ext cx="8259096" cy="855407"/>
          </a:xfrm>
        </p:spPr>
        <p:txBody>
          <a:bodyPr lIns="91440"/>
          <a:lstStyle>
            <a:lvl1pPr marL="0" indent="0" algn="ctr">
              <a:lnSpc>
                <a:spcPct val="100000"/>
              </a:lnSpc>
              <a:spcBef>
                <a:spcPts val="0"/>
              </a:spcBef>
              <a:spcAft>
                <a:spcPts val="0"/>
              </a:spcAft>
              <a:buNone/>
              <a:defRPr sz="1200">
                <a:latin typeface="Averta Regular" panose="00000500000000000000" pitchFamily="50" charset="0"/>
              </a:defRPr>
            </a:lvl1pPr>
            <a:lvl2pPr marL="393700" indent="0">
              <a:buNone/>
              <a:defRPr/>
            </a:lvl2pPr>
            <a:lvl3pPr marL="749300" indent="0">
              <a:buNone/>
              <a:defRPr/>
            </a:lvl3pPr>
            <a:lvl4pPr marL="1092200" indent="0">
              <a:buNone/>
              <a:defRPr/>
            </a:lvl4pPr>
            <a:lvl5pPr marL="1371600" indent="0">
              <a:buNone/>
              <a:defRPr/>
            </a:lvl5pPr>
          </a:lstStyle>
          <a:p>
            <a:pPr lvl="0"/>
            <a:r>
              <a:rPr lang="en-US" dirty="0"/>
              <a:t>Click to edit Master text</a:t>
            </a:r>
          </a:p>
        </p:txBody>
      </p:sp>
    </p:spTree>
    <p:extLst>
      <p:ext uri="{BB962C8B-B14F-4D97-AF65-F5344CB8AC3E}">
        <p14:creationId xmlns:p14="http://schemas.microsoft.com/office/powerpoint/2010/main" val="387543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ft Title and Full Pa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custDataLst>
              <p:tags r:id="rId1"/>
            </p:custDataLst>
          </p:nvPr>
        </p:nvSpPr>
        <p:spPr>
          <a:xfrm>
            <a:off x="3052916" y="0"/>
            <a:ext cx="6091084" cy="5143500"/>
          </a:xfrm>
        </p:spPr>
        <p:txBody>
          <a:bodyPr lIns="274320" tIns="365760" rIns="91440" bIns="1280160" anchor="t" anchorCtr="0"/>
          <a:lstStyle>
            <a:lvl1pPr algn="r">
              <a:buNone/>
              <a:defRPr>
                <a:latin typeface="Averta Regular" panose="00000500000000000000" pitchFamily="50" charset="0"/>
              </a:defRPr>
            </a:lvl1pPr>
          </a:lstStyle>
          <a:p>
            <a:r>
              <a:rPr lang="en-US" dirty="0"/>
              <a:t>INSERT PHOTO HERE</a:t>
            </a:r>
          </a:p>
        </p:txBody>
      </p:sp>
      <p:sp>
        <p:nvSpPr>
          <p:cNvPr id="6" name="Title 1"/>
          <p:cNvSpPr>
            <a:spLocks noGrp="1"/>
          </p:cNvSpPr>
          <p:nvPr>
            <p:ph type="title" hasCustomPrompt="1"/>
            <p:custDataLst>
              <p:tags r:id="rId2"/>
            </p:custDataLst>
          </p:nvPr>
        </p:nvSpPr>
        <p:spPr>
          <a:xfrm>
            <a:off x="376513" y="471948"/>
            <a:ext cx="2514171" cy="1460091"/>
          </a:xfrm>
          <a:noFill/>
        </p:spPr>
        <p:txBody>
          <a:bodyPr vert="horz" lIns="91440" tIns="182880" rIns="91440" bIns="182880" rtlCol="0" anchor="t" anchorCtr="0">
            <a:noAutofit/>
          </a:bodyPr>
          <a:lstStyle>
            <a:lvl1pPr algn="l" defTabSz="457200" rtl="0" eaLnBrk="1" latinLnBrk="0" hangingPunct="1">
              <a:lnSpc>
                <a:spcPct val="90000"/>
              </a:lnSpc>
              <a:spcBef>
                <a:spcPct val="0"/>
              </a:spcBef>
              <a:buNone/>
              <a:defRPr lang="en-US" sz="2800" b="1" kern="1200" dirty="0">
                <a:solidFill>
                  <a:schemeClr val="accent4"/>
                </a:solidFill>
                <a:latin typeface="Averta Regular" panose="00000500000000000000" pitchFamily="50" charset="0"/>
                <a:ea typeface="+mj-ea"/>
                <a:cs typeface="Arial" panose="020B0604020202020204" pitchFamily="34" charset="0"/>
              </a:defRPr>
            </a:lvl1pPr>
          </a:lstStyle>
          <a:p>
            <a:r>
              <a:rPr lang="en-US" dirty="0"/>
              <a:t>Title - Title Case, Calibri 28 </a:t>
            </a:r>
            <a:r>
              <a:rPr lang="en-US" dirty="0" err="1"/>
              <a:t>pt</a:t>
            </a:r>
            <a:br>
              <a:rPr lang="en-US" dirty="0"/>
            </a:br>
            <a:r>
              <a:rPr lang="en-US" dirty="0"/>
              <a:t>2 Line Max</a:t>
            </a:r>
          </a:p>
        </p:txBody>
      </p:sp>
      <p:sp>
        <p:nvSpPr>
          <p:cNvPr id="3" name="Text Placeholder 2"/>
          <p:cNvSpPr>
            <a:spLocks noGrp="1"/>
          </p:cNvSpPr>
          <p:nvPr>
            <p:ph type="body" sz="quarter" idx="11" hasCustomPrompt="1"/>
            <p:custDataLst>
              <p:tags r:id="rId3"/>
            </p:custDataLst>
          </p:nvPr>
        </p:nvSpPr>
        <p:spPr>
          <a:xfrm>
            <a:off x="374076" y="2278103"/>
            <a:ext cx="2531356" cy="1946788"/>
          </a:xfrm>
        </p:spPr>
        <p:txBody>
          <a:bodyPr lIns="91440"/>
          <a:lstStyle>
            <a:lvl1pPr marL="0" indent="0">
              <a:lnSpc>
                <a:spcPct val="100000"/>
              </a:lnSpc>
              <a:spcBef>
                <a:spcPts val="0"/>
              </a:spcBef>
              <a:spcAft>
                <a:spcPts val="0"/>
              </a:spcAft>
              <a:buNone/>
              <a:defRPr sz="1200">
                <a:latin typeface="Averta Regular" panose="00000500000000000000" pitchFamily="50" charset="0"/>
              </a:defRPr>
            </a:lvl1pPr>
            <a:lvl2pPr marL="393700" indent="0">
              <a:buNone/>
              <a:defRPr/>
            </a:lvl2pPr>
            <a:lvl3pPr marL="749300" indent="0">
              <a:buNone/>
              <a:defRPr/>
            </a:lvl3pPr>
            <a:lvl4pPr marL="1092200" indent="0">
              <a:buNone/>
              <a:defRPr/>
            </a:lvl4pPr>
            <a:lvl5pPr marL="1371600" indent="0">
              <a:buNone/>
              <a:defRPr/>
            </a:lvl5pPr>
          </a:lstStyle>
          <a:p>
            <a:pPr lvl="0"/>
            <a:r>
              <a:rPr lang="en-US" dirty="0"/>
              <a:t>Click to edit Master text</a:t>
            </a:r>
          </a:p>
        </p:txBody>
      </p:sp>
    </p:spTree>
    <p:extLst>
      <p:ext uri="{BB962C8B-B14F-4D97-AF65-F5344CB8AC3E}">
        <p14:creationId xmlns:p14="http://schemas.microsoft.com/office/powerpoint/2010/main" val="399748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Title and Full Pa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custDataLst>
              <p:tags r:id="rId1"/>
            </p:custDataLst>
          </p:nvPr>
        </p:nvSpPr>
        <p:spPr>
          <a:xfrm>
            <a:off x="0" y="0"/>
            <a:ext cx="6091084" cy="5143500"/>
          </a:xfrm>
        </p:spPr>
        <p:txBody>
          <a:bodyPr lIns="274320" tIns="365760" rIns="91440" bIns="1280160" anchor="t" anchorCtr="0"/>
          <a:lstStyle>
            <a:lvl1pPr algn="r">
              <a:buNone/>
              <a:defRPr>
                <a:latin typeface="Averta Regular" panose="00000500000000000000" pitchFamily="50" charset="0"/>
              </a:defRPr>
            </a:lvl1pPr>
          </a:lstStyle>
          <a:p>
            <a:r>
              <a:rPr lang="en-US" dirty="0"/>
              <a:t>INSERT PHOTO HERE</a:t>
            </a:r>
          </a:p>
        </p:txBody>
      </p:sp>
      <p:sp>
        <p:nvSpPr>
          <p:cNvPr id="6" name="Title 1"/>
          <p:cNvSpPr>
            <a:spLocks noGrp="1"/>
          </p:cNvSpPr>
          <p:nvPr>
            <p:ph type="title" hasCustomPrompt="1"/>
            <p:custDataLst>
              <p:tags r:id="rId2"/>
            </p:custDataLst>
          </p:nvPr>
        </p:nvSpPr>
        <p:spPr>
          <a:xfrm>
            <a:off x="6367796" y="471948"/>
            <a:ext cx="2514171" cy="1460091"/>
          </a:xfrm>
          <a:noFill/>
        </p:spPr>
        <p:txBody>
          <a:bodyPr vert="horz" lIns="91440" tIns="182880" rIns="91440" bIns="182880" rtlCol="0" anchor="t" anchorCtr="0">
            <a:noAutofit/>
          </a:bodyPr>
          <a:lstStyle>
            <a:lvl1pPr algn="l" defTabSz="457200" rtl="0" eaLnBrk="1" latinLnBrk="0" hangingPunct="1">
              <a:lnSpc>
                <a:spcPct val="90000"/>
              </a:lnSpc>
              <a:spcBef>
                <a:spcPct val="0"/>
              </a:spcBef>
              <a:buNone/>
              <a:defRPr lang="en-US" sz="2800" b="1" kern="1200" dirty="0">
                <a:solidFill>
                  <a:schemeClr val="accent4"/>
                </a:solidFill>
                <a:latin typeface="Averta Regular" panose="00000500000000000000" pitchFamily="50" charset="0"/>
                <a:ea typeface="+mj-ea"/>
                <a:cs typeface="Arial" panose="020B0604020202020204" pitchFamily="34" charset="0"/>
              </a:defRPr>
            </a:lvl1pPr>
          </a:lstStyle>
          <a:p>
            <a:r>
              <a:rPr lang="en-US" dirty="0"/>
              <a:t>Title - Title Case, Calibri 28 </a:t>
            </a:r>
            <a:r>
              <a:rPr lang="en-US" dirty="0" err="1"/>
              <a:t>pt</a:t>
            </a:r>
            <a:br>
              <a:rPr lang="en-US" dirty="0"/>
            </a:br>
            <a:r>
              <a:rPr lang="en-US" dirty="0"/>
              <a:t>2 Line Max</a:t>
            </a:r>
          </a:p>
        </p:txBody>
      </p:sp>
      <p:sp>
        <p:nvSpPr>
          <p:cNvPr id="3" name="Text Placeholder 2"/>
          <p:cNvSpPr>
            <a:spLocks noGrp="1"/>
          </p:cNvSpPr>
          <p:nvPr>
            <p:ph type="body" sz="quarter" idx="11" hasCustomPrompt="1"/>
            <p:custDataLst>
              <p:tags r:id="rId3"/>
            </p:custDataLst>
          </p:nvPr>
        </p:nvSpPr>
        <p:spPr>
          <a:xfrm>
            <a:off x="6350611" y="2278103"/>
            <a:ext cx="2531356" cy="1946788"/>
          </a:xfrm>
        </p:spPr>
        <p:txBody>
          <a:bodyPr lIns="91440"/>
          <a:lstStyle>
            <a:lvl1pPr marL="0" indent="0">
              <a:lnSpc>
                <a:spcPct val="100000"/>
              </a:lnSpc>
              <a:spcBef>
                <a:spcPts val="0"/>
              </a:spcBef>
              <a:spcAft>
                <a:spcPts val="0"/>
              </a:spcAft>
              <a:buNone/>
              <a:defRPr sz="1200">
                <a:latin typeface="Averta Regular" panose="00000500000000000000" pitchFamily="50" charset="0"/>
              </a:defRPr>
            </a:lvl1pPr>
            <a:lvl2pPr marL="393700" indent="0">
              <a:buNone/>
              <a:defRPr/>
            </a:lvl2pPr>
            <a:lvl3pPr marL="749300" indent="0">
              <a:buNone/>
              <a:defRPr/>
            </a:lvl3pPr>
            <a:lvl4pPr marL="1092200" indent="0">
              <a:buNone/>
              <a:defRPr/>
            </a:lvl4pPr>
            <a:lvl5pPr marL="1371600" indent="0">
              <a:buNone/>
              <a:defRPr/>
            </a:lvl5pPr>
          </a:lstStyle>
          <a:p>
            <a:pPr lvl="0"/>
            <a:r>
              <a:rPr lang="en-US" dirty="0"/>
              <a:t>Click to edit Master text</a:t>
            </a:r>
          </a:p>
        </p:txBody>
      </p:sp>
    </p:spTree>
    <p:extLst>
      <p:ext uri="{BB962C8B-B14F-4D97-AF65-F5344CB8AC3E}">
        <p14:creationId xmlns:p14="http://schemas.microsoft.com/office/powerpoint/2010/main" val="7757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Full Pa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p:spPr>
        <p:txBody>
          <a:bodyPr lIns="274320" tIns="365760" rIns="91440" bIns="1280160" anchor="t" anchorCtr="0"/>
          <a:lstStyle>
            <a:lvl1pPr algn="r">
              <a:buNone/>
              <a:defRPr>
                <a:latin typeface="Averta Regular" panose="00000500000000000000" pitchFamily="50" charset="0"/>
              </a:defRPr>
            </a:lvl1pPr>
          </a:lstStyle>
          <a:p>
            <a:r>
              <a:rPr lang="en-US" dirty="0"/>
              <a:t>INSERT PHOTO HERE</a:t>
            </a:r>
          </a:p>
        </p:txBody>
      </p:sp>
      <p:sp>
        <p:nvSpPr>
          <p:cNvPr id="6" name="Title 1"/>
          <p:cNvSpPr>
            <a:spLocks noGrp="1"/>
          </p:cNvSpPr>
          <p:nvPr>
            <p:ph type="title" hasCustomPrompt="1"/>
          </p:nvPr>
        </p:nvSpPr>
        <p:spPr>
          <a:xfrm>
            <a:off x="371150" y="471948"/>
            <a:ext cx="3079975" cy="1460091"/>
          </a:xfrm>
          <a:noFill/>
        </p:spPr>
        <p:txBody>
          <a:bodyPr vert="horz" lIns="91440" tIns="182880" rIns="91440" bIns="182880" rtlCol="0" anchor="t" anchorCtr="0">
            <a:noAutofit/>
          </a:bodyPr>
          <a:lstStyle>
            <a:lvl1pPr algn="l" defTabSz="457200" rtl="0" eaLnBrk="1" latinLnBrk="0" hangingPunct="1">
              <a:lnSpc>
                <a:spcPct val="90000"/>
              </a:lnSpc>
              <a:spcBef>
                <a:spcPct val="0"/>
              </a:spcBef>
              <a:buNone/>
              <a:defRPr lang="en-US" sz="3200" b="1" kern="1200" dirty="0">
                <a:solidFill>
                  <a:schemeClr val="tx2"/>
                </a:solidFill>
                <a:latin typeface="Averta Regular" panose="00000500000000000000" pitchFamily="50" charset="0"/>
                <a:ea typeface="+mj-ea"/>
                <a:cs typeface="Arial" panose="020B0604020202020204" pitchFamily="34" charset="0"/>
              </a:defRPr>
            </a:lvl1pPr>
          </a:lstStyle>
          <a:p>
            <a:r>
              <a:rPr lang="en-US" dirty="0"/>
              <a:t>Title - Title Case, Calibri 28 </a:t>
            </a:r>
            <a:r>
              <a:rPr lang="en-US" dirty="0" err="1"/>
              <a:t>pt</a:t>
            </a:r>
            <a:br>
              <a:rPr lang="en-US" dirty="0"/>
            </a:br>
            <a:r>
              <a:rPr lang="en-US" dirty="0"/>
              <a:t>2 Line Max</a:t>
            </a:r>
          </a:p>
        </p:txBody>
      </p:sp>
      <p:sp>
        <p:nvSpPr>
          <p:cNvPr id="3" name="Text Placeholder 2"/>
          <p:cNvSpPr>
            <a:spLocks noGrp="1"/>
          </p:cNvSpPr>
          <p:nvPr>
            <p:ph type="body" sz="quarter" idx="11" hasCustomPrompt="1"/>
          </p:nvPr>
        </p:nvSpPr>
        <p:spPr>
          <a:xfrm>
            <a:off x="368713" y="2512355"/>
            <a:ext cx="2935100" cy="1946788"/>
          </a:xfrm>
        </p:spPr>
        <p:txBody>
          <a:bodyPr lIns="91440"/>
          <a:lstStyle>
            <a:lvl1pPr marL="0" indent="0">
              <a:lnSpc>
                <a:spcPct val="100000"/>
              </a:lnSpc>
              <a:spcBef>
                <a:spcPts val="0"/>
              </a:spcBef>
              <a:spcAft>
                <a:spcPts val="0"/>
              </a:spcAft>
              <a:buNone/>
              <a:defRPr sz="1200">
                <a:latin typeface="Averta Regular" panose="00000500000000000000" pitchFamily="50" charset="0"/>
              </a:defRPr>
            </a:lvl1pPr>
            <a:lvl2pPr marL="393700" indent="0">
              <a:buNone/>
              <a:defRPr/>
            </a:lvl2pPr>
            <a:lvl3pPr marL="749300" indent="0">
              <a:buNone/>
              <a:defRPr/>
            </a:lvl3pPr>
            <a:lvl4pPr marL="1092200" indent="0">
              <a:buNone/>
              <a:defRPr/>
            </a:lvl4pPr>
            <a:lvl5pPr marL="1371600" indent="0">
              <a:buNone/>
              <a:defRPr/>
            </a:lvl5pPr>
          </a:lstStyle>
          <a:p>
            <a:pPr lvl="0"/>
            <a:r>
              <a:rPr lang="en-US" dirty="0"/>
              <a:t>Click to edit Master text</a:t>
            </a:r>
          </a:p>
        </p:txBody>
      </p:sp>
    </p:spTree>
    <p:extLst>
      <p:ext uri="{BB962C8B-B14F-4D97-AF65-F5344CB8AC3E}">
        <p14:creationId xmlns:p14="http://schemas.microsoft.com/office/powerpoint/2010/main" val="374452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02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Single P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6463" y="789262"/>
            <a:ext cx="7886700" cy="480131"/>
          </a:xfrm>
        </p:spPr>
        <p:txBody>
          <a:bodyPr lIns="0"/>
          <a:lstStyle>
            <a:lvl1pPr>
              <a:defRPr>
                <a:solidFill>
                  <a:schemeClr val="tx1"/>
                </a:solidFill>
                <a:latin typeface="Averta Regular" panose="00000500000000000000" pitchFamily="50" charset="0"/>
              </a:defRPr>
            </a:lvl1pPr>
          </a:lstStyle>
          <a:p>
            <a:r>
              <a:rPr lang="en-US"/>
              <a:t>Click to edit Master title style</a:t>
            </a:r>
            <a:endParaRPr lang="en-US" dirty="0"/>
          </a:p>
        </p:txBody>
      </p:sp>
      <p:sp>
        <p:nvSpPr>
          <p:cNvPr id="5" name="Text Placeholder 4"/>
          <p:cNvSpPr>
            <a:spLocks noGrp="1"/>
          </p:cNvSpPr>
          <p:nvPr>
            <p:ph type="body" sz="quarter" idx="10"/>
          </p:nvPr>
        </p:nvSpPr>
        <p:spPr>
          <a:xfrm>
            <a:off x="474663" y="1783921"/>
            <a:ext cx="7897812" cy="1745960"/>
          </a:xfrm>
        </p:spPr>
        <p:txBody>
          <a:bodyPr lIns="0"/>
          <a:lstStyle>
            <a:lvl1pPr marL="0" indent="0">
              <a:buNone/>
              <a:defRPr>
                <a:solidFill>
                  <a:schemeClr val="tx1"/>
                </a:solidFill>
                <a:latin typeface="Averta Regular" panose="00000500000000000000" pitchFamily="50" charset="0"/>
              </a:defRPr>
            </a:lvl1pPr>
            <a:lvl2pPr marL="393700" indent="0">
              <a:buNone/>
              <a:defRPr>
                <a:solidFill>
                  <a:schemeClr val="tx1"/>
                </a:solidFill>
              </a:defRPr>
            </a:lvl2pPr>
            <a:lvl3pPr marL="749300" indent="0">
              <a:buNone/>
              <a:defRPr>
                <a:solidFill>
                  <a:schemeClr val="tx1"/>
                </a:solidFill>
              </a:defRPr>
            </a:lvl3pPr>
            <a:lvl4pPr marL="1092200" indent="0">
              <a:buNone/>
              <a:defRPr>
                <a:solidFill>
                  <a:schemeClr val="tx1"/>
                </a:solidFill>
              </a:defRPr>
            </a:lvl4pPr>
            <a:lvl5pPr marL="1371600" indent="0">
              <a:buNone/>
              <a:defRPr>
                <a:solidFill>
                  <a:schemeClr val="tx1"/>
                </a:solidFill>
              </a:defRPr>
            </a:lvl5pPr>
          </a:lstStyle>
          <a:p>
            <a:pPr lvl="0"/>
            <a:r>
              <a:rPr lang="en-US"/>
              <a:t>Edit Master text styles</a:t>
            </a:r>
          </a:p>
        </p:txBody>
      </p:sp>
    </p:spTree>
    <p:extLst>
      <p:ext uri="{BB962C8B-B14F-4D97-AF65-F5344CB8AC3E}">
        <p14:creationId xmlns:p14="http://schemas.microsoft.com/office/powerpoint/2010/main" val="88241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9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0" name="Text Placeholder 4"/>
          <p:cNvSpPr>
            <a:spLocks noGrp="1"/>
          </p:cNvSpPr>
          <p:nvPr>
            <p:ph type="body" sz="quarter" idx="23" hasCustomPrompt="1"/>
            <p:custDataLst>
              <p:tags r:id="rId1"/>
            </p:custDataLst>
          </p:nvPr>
        </p:nvSpPr>
        <p:spPr>
          <a:xfrm>
            <a:off x="4596501" y="1891382"/>
            <a:ext cx="3533106" cy="169277"/>
          </a:xfrm>
          <a:prstGeom prst="rect">
            <a:avLst/>
          </a:prstGeom>
        </p:spPr>
        <p:txBody>
          <a:bodyPr vert="horz" lIns="0" tIns="0" rIns="0" bIns="0" anchor="b" anchorCtr="0">
            <a:spAutoFit/>
          </a:bodyPr>
          <a:lstStyle>
            <a:lvl1pPr marL="0" indent="0">
              <a:lnSpc>
                <a:spcPct val="100000"/>
              </a:lnSpc>
              <a:spcBef>
                <a:spcPts val="0"/>
              </a:spcBef>
              <a:spcAft>
                <a:spcPts val="0"/>
              </a:spcAft>
              <a:buNone/>
              <a:defRPr sz="1100">
                <a:solidFill>
                  <a:schemeClr val="tx1"/>
                </a:solidFill>
                <a:latin typeface="Averta Regular" panose="00000500000000000000" pitchFamily="50" charset="0"/>
              </a:defRPr>
            </a:lvl1pPr>
            <a:lvl2pPr marL="393700" indent="0">
              <a:buNone/>
              <a:defRPr>
                <a:solidFill>
                  <a:srgbClr val="20343A"/>
                </a:solidFill>
              </a:defRPr>
            </a:lvl2pPr>
            <a:lvl3pPr marL="749300" indent="0">
              <a:buNone/>
              <a:defRPr>
                <a:solidFill>
                  <a:srgbClr val="20343A"/>
                </a:solidFill>
              </a:defRPr>
            </a:lvl3pPr>
            <a:lvl4pPr marL="1092200" indent="0">
              <a:buNone/>
              <a:defRPr>
                <a:solidFill>
                  <a:srgbClr val="20343A"/>
                </a:solidFill>
              </a:defRPr>
            </a:lvl4pPr>
            <a:lvl5pPr marL="1371600" indent="0">
              <a:buNone/>
              <a:defRPr>
                <a:solidFill>
                  <a:srgbClr val="20343A"/>
                </a:solidFill>
              </a:defRPr>
            </a:lvl5pPr>
          </a:lstStyle>
          <a:p>
            <a:pPr lvl="0"/>
            <a:r>
              <a:rPr lang="en-US" dirty="0"/>
              <a:t>Title Goes Here</a:t>
            </a:r>
          </a:p>
        </p:txBody>
      </p:sp>
      <p:sp>
        <p:nvSpPr>
          <p:cNvPr id="21" name="Text Placeholder 4"/>
          <p:cNvSpPr>
            <a:spLocks noGrp="1"/>
          </p:cNvSpPr>
          <p:nvPr>
            <p:ph type="body" sz="quarter" idx="24" hasCustomPrompt="1"/>
            <p:custDataLst>
              <p:tags r:id="rId2"/>
            </p:custDataLst>
          </p:nvPr>
        </p:nvSpPr>
        <p:spPr>
          <a:xfrm>
            <a:off x="4596501" y="2077929"/>
            <a:ext cx="3533106" cy="169277"/>
          </a:xfrm>
          <a:prstGeom prst="rect">
            <a:avLst/>
          </a:prstGeom>
        </p:spPr>
        <p:txBody>
          <a:bodyPr vert="horz" lIns="0" tIns="0" rIns="0" bIns="0" anchor="b" anchorCtr="0">
            <a:spAutoFit/>
          </a:bodyPr>
          <a:lstStyle>
            <a:lvl1pPr marL="0" indent="0">
              <a:lnSpc>
                <a:spcPct val="100000"/>
              </a:lnSpc>
              <a:spcBef>
                <a:spcPts val="0"/>
              </a:spcBef>
              <a:spcAft>
                <a:spcPts val="0"/>
              </a:spcAft>
              <a:buNone/>
              <a:defRPr sz="1100">
                <a:solidFill>
                  <a:schemeClr val="tx1"/>
                </a:solidFill>
                <a:latin typeface="Averta Regular" panose="00000500000000000000" pitchFamily="50" charset="0"/>
              </a:defRPr>
            </a:lvl1pPr>
            <a:lvl2pPr marL="393700" indent="0">
              <a:buNone/>
              <a:defRPr>
                <a:solidFill>
                  <a:srgbClr val="20343A"/>
                </a:solidFill>
              </a:defRPr>
            </a:lvl2pPr>
            <a:lvl3pPr marL="749300" indent="0">
              <a:buNone/>
              <a:defRPr>
                <a:solidFill>
                  <a:srgbClr val="20343A"/>
                </a:solidFill>
              </a:defRPr>
            </a:lvl3pPr>
            <a:lvl4pPr marL="1092200" indent="0">
              <a:buNone/>
              <a:defRPr>
                <a:solidFill>
                  <a:srgbClr val="20343A"/>
                </a:solidFill>
              </a:defRPr>
            </a:lvl4pPr>
            <a:lvl5pPr marL="1371600" indent="0">
              <a:buNone/>
              <a:defRPr>
                <a:solidFill>
                  <a:srgbClr val="20343A"/>
                </a:solidFill>
              </a:defRPr>
            </a:lvl5pPr>
          </a:lstStyle>
          <a:p>
            <a:pPr lvl="0"/>
            <a:r>
              <a:rPr lang="en-US" dirty="0" err="1"/>
              <a:t>First.Last@ca.com</a:t>
            </a:r>
            <a:endParaRPr lang="en-US" dirty="0"/>
          </a:p>
        </p:txBody>
      </p:sp>
      <p:sp>
        <p:nvSpPr>
          <p:cNvPr id="22" name="Text Placeholder 4"/>
          <p:cNvSpPr>
            <a:spLocks noGrp="1"/>
          </p:cNvSpPr>
          <p:nvPr>
            <p:ph type="body" sz="quarter" idx="25" hasCustomPrompt="1"/>
            <p:custDataLst>
              <p:tags r:id="rId3"/>
            </p:custDataLst>
          </p:nvPr>
        </p:nvSpPr>
        <p:spPr>
          <a:xfrm>
            <a:off x="4596501" y="1630214"/>
            <a:ext cx="3533106" cy="246221"/>
          </a:xfrm>
          <a:prstGeom prst="rect">
            <a:avLst/>
          </a:prstGeom>
        </p:spPr>
        <p:txBody>
          <a:bodyPr vert="horz" lIns="0" tIns="0" rIns="0" bIns="0" anchor="b" anchorCtr="0">
            <a:spAutoFit/>
          </a:bodyPr>
          <a:lstStyle>
            <a:lvl1pPr marL="0" indent="0">
              <a:lnSpc>
                <a:spcPct val="100000"/>
              </a:lnSpc>
              <a:spcBef>
                <a:spcPts val="0"/>
              </a:spcBef>
              <a:spcAft>
                <a:spcPts val="0"/>
              </a:spcAft>
              <a:buNone/>
              <a:defRPr sz="1600" b="1" baseline="0">
                <a:solidFill>
                  <a:schemeClr val="accent4"/>
                </a:solidFill>
                <a:latin typeface="Averta Regular" panose="00000500000000000000" pitchFamily="50" charset="0"/>
              </a:defRPr>
            </a:lvl1pPr>
            <a:lvl2pPr marL="393700" indent="0">
              <a:buNone/>
              <a:defRPr>
                <a:solidFill>
                  <a:srgbClr val="20343A"/>
                </a:solidFill>
              </a:defRPr>
            </a:lvl2pPr>
            <a:lvl3pPr marL="749300" indent="0">
              <a:buNone/>
              <a:defRPr>
                <a:solidFill>
                  <a:srgbClr val="20343A"/>
                </a:solidFill>
              </a:defRPr>
            </a:lvl3pPr>
            <a:lvl4pPr marL="1092200" indent="0">
              <a:buNone/>
              <a:defRPr>
                <a:solidFill>
                  <a:srgbClr val="20343A"/>
                </a:solidFill>
              </a:defRPr>
            </a:lvl4pPr>
            <a:lvl5pPr marL="1371600" indent="0">
              <a:buNone/>
              <a:defRPr>
                <a:solidFill>
                  <a:srgbClr val="20343A"/>
                </a:solidFill>
              </a:defRPr>
            </a:lvl5pPr>
          </a:lstStyle>
          <a:p>
            <a:pPr lvl="0"/>
            <a:r>
              <a:rPr lang="en-US" dirty="0" err="1"/>
              <a:t>Firstname</a:t>
            </a:r>
            <a:r>
              <a:rPr lang="en-US" dirty="0"/>
              <a:t> </a:t>
            </a:r>
            <a:r>
              <a:rPr lang="en-US" dirty="0" err="1"/>
              <a:t>Lastname</a:t>
            </a:r>
            <a:endParaRPr lang="en-US" dirty="0"/>
          </a:p>
        </p:txBody>
      </p:sp>
      <p:sp>
        <p:nvSpPr>
          <p:cNvPr id="23" name="Text Placeholder 4"/>
          <p:cNvSpPr>
            <a:spLocks noGrp="1"/>
          </p:cNvSpPr>
          <p:nvPr>
            <p:ph type="body" sz="quarter" idx="27" hasCustomPrompt="1"/>
            <p:custDataLst>
              <p:tags r:id="rId4"/>
            </p:custDataLst>
          </p:nvPr>
        </p:nvSpPr>
        <p:spPr>
          <a:xfrm>
            <a:off x="4887784" y="2411902"/>
            <a:ext cx="3241822" cy="169277"/>
          </a:xfrm>
          <a:prstGeom prst="rect">
            <a:avLst/>
          </a:prstGeom>
        </p:spPr>
        <p:txBody>
          <a:bodyPr vert="horz" wrap="square" lIns="0" tIns="0" rIns="0" bIns="0" anchor="b" anchorCtr="0">
            <a:spAutoFit/>
          </a:bodyPr>
          <a:lstStyle>
            <a:lvl1pPr marL="0" indent="0">
              <a:lnSpc>
                <a:spcPct val="100000"/>
              </a:lnSpc>
              <a:spcBef>
                <a:spcPts val="0"/>
              </a:spcBef>
              <a:spcAft>
                <a:spcPts val="0"/>
              </a:spcAft>
              <a:buNone/>
              <a:defRPr sz="1100">
                <a:solidFill>
                  <a:schemeClr val="tx1"/>
                </a:solidFill>
                <a:latin typeface="Averta Regular" panose="00000500000000000000" pitchFamily="50" charset="0"/>
              </a:defRPr>
            </a:lvl1pPr>
            <a:lvl2pPr marL="393700" indent="0">
              <a:buNone/>
              <a:defRPr>
                <a:solidFill>
                  <a:srgbClr val="20343A"/>
                </a:solidFill>
              </a:defRPr>
            </a:lvl2pPr>
            <a:lvl3pPr marL="749300" indent="0">
              <a:buNone/>
              <a:defRPr>
                <a:solidFill>
                  <a:srgbClr val="20343A"/>
                </a:solidFill>
              </a:defRPr>
            </a:lvl3pPr>
            <a:lvl4pPr marL="1092200" indent="0">
              <a:buNone/>
              <a:defRPr>
                <a:solidFill>
                  <a:srgbClr val="20343A"/>
                </a:solidFill>
              </a:defRPr>
            </a:lvl4pPr>
            <a:lvl5pPr marL="1371600" indent="0">
              <a:buNone/>
              <a:defRPr>
                <a:solidFill>
                  <a:srgbClr val="20343A"/>
                </a:solidFill>
              </a:defRPr>
            </a:lvl5pPr>
          </a:lstStyle>
          <a:p>
            <a:pPr lvl="0"/>
            <a:r>
              <a:rPr lang="en-US" dirty="0"/>
              <a:t>@</a:t>
            </a:r>
            <a:r>
              <a:rPr lang="en-US" dirty="0" err="1"/>
              <a:t>cainc</a:t>
            </a:r>
            <a:endParaRPr lang="en-US" dirty="0"/>
          </a:p>
        </p:txBody>
      </p:sp>
      <p:sp>
        <p:nvSpPr>
          <p:cNvPr id="24" name="Text Placeholder 4"/>
          <p:cNvSpPr>
            <a:spLocks noGrp="1"/>
          </p:cNvSpPr>
          <p:nvPr>
            <p:ph type="body" sz="quarter" idx="28" hasCustomPrompt="1"/>
            <p:custDataLst>
              <p:tags r:id="rId5"/>
            </p:custDataLst>
          </p:nvPr>
        </p:nvSpPr>
        <p:spPr>
          <a:xfrm>
            <a:off x="4887784" y="2663874"/>
            <a:ext cx="3241822" cy="169277"/>
          </a:xfrm>
          <a:prstGeom prst="rect">
            <a:avLst/>
          </a:prstGeom>
        </p:spPr>
        <p:txBody>
          <a:bodyPr vert="horz" wrap="square" lIns="0" tIns="0" rIns="0" bIns="0" anchor="b" anchorCtr="0">
            <a:spAutoFit/>
          </a:bodyPr>
          <a:lstStyle>
            <a:lvl1pPr marL="0" indent="0">
              <a:lnSpc>
                <a:spcPct val="100000"/>
              </a:lnSpc>
              <a:spcBef>
                <a:spcPts val="0"/>
              </a:spcBef>
              <a:spcAft>
                <a:spcPts val="0"/>
              </a:spcAft>
              <a:buNone/>
              <a:defRPr sz="1100">
                <a:solidFill>
                  <a:schemeClr val="tx1"/>
                </a:solidFill>
                <a:latin typeface="Averta Regular" panose="00000500000000000000" pitchFamily="50" charset="0"/>
              </a:defRPr>
            </a:lvl1pPr>
            <a:lvl2pPr marL="393700" indent="0">
              <a:buNone/>
              <a:defRPr>
                <a:solidFill>
                  <a:srgbClr val="20343A"/>
                </a:solidFill>
              </a:defRPr>
            </a:lvl2pPr>
            <a:lvl3pPr marL="749300" indent="0">
              <a:buNone/>
              <a:defRPr>
                <a:solidFill>
                  <a:srgbClr val="20343A"/>
                </a:solidFill>
              </a:defRPr>
            </a:lvl3pPr>
            <a:lvl4pPr marL="1092200" indent="0">
              <a:buNone/>
              <a:defRPr>
                <a:solidFill>
                  <a:srgbClr val="20343A"/>
                </a:solidFill>
              </a:defRPr>
            </a:lvl4pPr>
            <a:lvl5pPr marL="1371600" indent="0">
              <a:buNone/>
              <a:defRPr>
                <a:solidFill>
                  <a:srgbClr val="20343A"/>
                </a:solidFill>
              </a:defRPr>
            </a:lvl5pPr>
          </a:lstStyle>
          <a:p>
            <a:pPr lvl="0"/>
            <a:r>
              <a:rPr lang="en-US" dirty="0" err="1"/>
              <a:t>slideshare.net</a:t>
            </a:r>
            <a:r>
              <a:rPr lang="en-US" dirty="0"/>
              <a:t>/</a:t>
            </a:r>
            <a:r>
              <a:rPr lang="en-US" dirty="0" err="1"/>
              <a:t>CAinc</a:t>
            </a:r>
            <a:endParaRPr lang="en-US" dirty="0"/>
          </a:p>
        </p:txBody>
      </p:sp>
      <p:sp>
        <p:nvSpPr>
          <p:cNvPr id="25" name="Text Placeholder 4"/>
          <p:cNvSpPr>
            <a:spLocks noGrp="1"/>
          </p:cNvSpPr>
          <p:nvPr>
            <p:ph type="body" sz="quarter" idx="29" hasCustomPrompt="1"/>
            <p:custDataLst>
              <p:tags r:id="rId6"/>
            </p:custDataLst>
          </p:nvPr>
        </p:nvSpPr>
        <p:spPr>
          <a:xfrm>
            <a:off x="4887784" y="2915847"/>
            <a:ext cx="3241822" cy="169277"/>
          </a:xfrm>
          <a:prstGeom prst="rect">
            <a:avLst/>
          </a:prstGeom>
        </p:spPr>
        <p:txBody>
          <a:bodyPr vert="horz" wrap="square" lIns="0" tIns="0" rIns="0" bIns="0" anchor="b" anchorCtr="0">
            <a:spAutoFit/>
          </a:bodyPr>
          <a:lstStyle>
            <a:lvl1pPr marL="0" indent="0">
              <a:lnSpc>
                <a:spcPct val="100000"/>
              </a:lnSpc>
              <a:spcBef>
                <a:spcPts val="0"/>
              </a:spcBef>
              <a:spcAft>
                <a:spcPts val="0"/>
              </a:spcAft>
              <a:buNone/>
              <a:defRPr sz="1100">
                <a:solidFill>
                  <a:schemeClr val="tx1"/>
                </a:solidFill>
                <a:latin typeface="Averta Regular" panose="00000500000000000000" pitchFamily="50" charset="0"/>
              </a:defRPr>
            </a:lvl1pPr>
            <a:lvl2pPr marL="393700" indent="0">
              <a:buNone/>
              <a:defRPr>
                <a:solidFill>
                  <a:srgbClr val="20343A"/>
                </a:solidFill>
              </a:defRPr>
            </a:lvl2pPr>
            <a:lvl3pPr marL="749300" indent="0">
              <a:buNone/>
              <a:defRPr>
                <a:solidFill>
                  <a:srgbClr val="20343A"/>
                </a:solidFill>
              </a:defRPr>
            </a:lvl3pPr>
            <a:lvl4pPr marL="1092200" indent="0">
              <a:buNone/>
              <a:defRPr>
                <a:solidFill>
                  <a:srgbClr val="20343A"/>
                </a:solidFill>
              </a:defRPr>
            </a:lvl4pPr>
            <a:lvl5pPr marL="1371600" indent="0">
              <a:buNone/>
              <a:defRPr>
                <a:solidFill>
                  <a:srgbClr val="20343A"/>
                </a:solidFill>
              </a:defRPr>
            </a:lvl5pPr>
          </a:lstStyle>
          <a:p>
            <a:pPr lvl="0"/>
            <a:r>
              <a:rPr lang="en-US" dirty="0" err="1"/>
              <a:t>linkedin.com</a:t>
            </a:r>
            <a:r>
              <a:rPr lang="en-US" dirty="0"/>
              <a:t>/company/</a:t>
            </a:r>
            <a:r>
              <a:rPr lang="en-US" dirty="0" err="1"/>
              <a:t>ca</a:t>
            </a:r>
            <a:r>
              <a:rPr lang="en-US" dirty="0"/>
              <a:t>-technologies</a:t>
            </a:r>
          </a:p>
        </p:txBody>
      </p:sp>
      <p:sp>
        <p:nvSpPr>
          <p:cNvPr id="26" name="Text Placeholder 4"/>
          <p:cNvSpPr>
            <a:spLocks noGrp="1"/>
          </p:cNvSpPr>
          <p:nvPr>
            <p:ph type="body" sz="quarter" idx="30" hasCustomPrompt="1"/>
            <p:custDataLst>
              <p:tags r:id="rId7"/>
            </p:custDataLst>
          </p:nvPr>
        </p:nvSpPr>
        <p:spPr>
          <a:xfrm>
            <a:off x="4596501" y="3249558"/>
            <a:ext cx="3533106" cy="215444"/>
          </a:xfrm>
          <a:prstGeom prst="rect">
            <a:avLst/>
          </a:prstGeom>
        </p:spPr>
        <p:txBody>
          <a:bodyPr vert="horz" lIns="0" tIns="0" rIns="0" bIns="0" anchor="b" anchorCtr="0">
            <a:spAutoFit/>
          </a:bodyPr>
          <a:lstStyle>
            <a:lvl1pPr marL="0" indent="0">
              <a:lnSpc>
                <a:spcPct val="100000"/>
              </a:lnSpc>
              <a:spcBef>
                <a:spcPts val="0"/>
              </a:spcBef>
              <a:spcAft>
                <a:spcPts val="0"/>
              </a:spcAft>
              <a:buNone/>
              <a:defRPr sz="1400" b="1" baseline="0">
                <a:solidFill>
                  <a:schemeClr val="tx1"/>
                </a:solidFill>
                <a:latin typeface="Averta Regular" panose="00000500000000000000" pitchFamily="50" charset="0"/>
              </a:defRPr>
            </a:lvl1pPr>
            <a:lvl2pPr marL="393700" indent="0">
              <a:buNone/>
              <a:defRPr>
                <a:solidFill>
                  <a:srgbClr val="20343A"/>
                </a:solidFill>
              </a:defRPr>
            </a:lvl2pPr>
            <a:lvl3pPr marL="749300" indent="0">
              <a:buNone/>
              <a:defRPr>
                <a:solidFill>
                  <a:srgbClr val="20343A"/>
                </a:solidFill>
              </a:defRPr>
            </a:lvl3pPr>
            <a:lvl4pPr marL="1092200" indent="0">
              <a:buNone/>
              <a:defRPr>
                <a:solidFill>
                  <a:srgbClr val="20343A"/>
                </a:solidFill>
              </a:defRPr>
            </a:lvl4pPr>
            <a:lvl5pPr marL="1371600" indent="0">
              <a:buNone/>
              <a:defRPr>
                <a:solidFill>
                  <a:srgbClr val="20343A"/>
                </a:solidFill>
              </a:defRPr>
            </a:lvl5pPr>
          </a:lstStyle>
          <a:p>
            <a:pPr lvl="0"/>
            <a:r>
              <a:rPr lang="en-US" dirty="0" err="1"/>
              <a:t>ca.com</a:t>
            </a:r>
            <a:endParaRPr lang="en-US" dirty="0"/>
          </a:p>
        </p:txBody>
      </p:sp>
      <p:cxnSp>
        <p:nvCxnSpPr>
          <p:cNvPr id="27" name="Straight Connector 26"/>
          <p:cNvCxnSpPr/>
          <p:nvPr userDrawn="1"/>
        </p:nvCxnSpPr>
        <p:spPr bwMode="gray">
          <a:xfrm>
            <a:off x="3971860" y="1336326"/>
            <a:ext cx="0" cy="2470849"/>
          </a:xfrm>
          <a:prstGeom prst="line">
            <a:avLst/>
          </a:prstGeom>
          <a:noFill/>
          <a:ln w="25400" cap="flat" cmpd="sng" algn="ctr">
            <a:gradFill flip="none" rotWithShape="1">
              <a:gsLst>
                <a:gs pos="0">
                  <a:schemeClr val="bg1">
                    <a:lumMod val="95000"/>
                  </a:schemeClr>
                </a:gs>
                <a:gs pos="100000">
                  <a:schemeClr val="bg1">
                    <a:lumMod val="95000"/>
                  </a:schemeClr>
                </a:gs>
                <a:gs pos="47000">
                  <a:sysClr val="window" lastClr="FFFFFF">
                    <a:lumMod val="85000"/>
                  </a:sysClr>
                </a:gs>
              </a:gsLst>
              <a:lin ang="16200000" scaled="0"/>
              <a:tileRect/>
            </a:gradFill>
            <a:prstDash val="solid"/>
          </a:ln>
          <a:effectLst/>
        </p:spPr>
      </p:cxnSp>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138640" y="2103120"/>
            <a:ext cx="1161286" cy="967739"/>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613257" y="2442480"/>
            <a:ext cx="193337" cy="158344"/>
          </a:xfrm>
          <a:prstGeom prst="rect">
            <a:avLst/>
          </a:prstGeom>
        </p:spPr>
      </p:pic>
      <p:pic>
        <p:nvPicPr>
          <p:cNvPr id="17" name="Picture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618006" y="2935584"/>
            <a:ext cx="190055" cy="147337"/>
          </a:xfrm>
          <a:prstGeom prst="rect">
            <a:avLst/>
          </a:prstGeom>
        </p:spPr>
      </p:pic>
      <p:pic>
        <p:nvPicPr>
          <p:cNvPr id="18" name="Picture 1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619472" y="2674317"/>
            <a:ext cx="187123" cy="187123"/>
          </a:xfrm>
          <a:prstGeom prst="rect">
            <a:avLst/>
          </a:prstGeom>
        </p:spPr>
      </p:pic>
    </p:spTree>
    <p:extLst>
      <p:ext uri="{BB962C8B-B14F-4D97-AF65-F5344CB8AC3E}">
        <p14:creationId xmlns:p14="http://schemas.microsoft.com/office/powerpoint/2010/main" val="5385298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Goals Icon">
    <p:spTree>
      <p:nvGrpSpPr>
        <p:cNvPr id="1" name=""/>
        <p:cNvGrpSpPr/>
        <p:nvPr/>
      </p:nvGrpSpPr>
      <p:grpSpPr>
        <a:xfrm>
          <a:off x="0" y="0"/>
          <a:ext cx="0" cy="0"/>
          <a:chOff x="0" y="0"/>
          <a:chExt cx="0" cy="0"/>
        </a:xfrm>
      </p:grpSpPr>
      <p:sp>
        <p:nvSpPr>
          <p:cNvPr id="6" name="Title 1"/>
          <p:cNvSpPr>
            <a:spLocks noGrp="1"/>
          </p:cNvSpPr>
          <p:nvPr>
            <p:ph type="ctrTitle" hasCustomPrompt="1"/>
            <p:custDataLst>
              <p:tags r:id="rId1"/>
            </p:custDataLst>
          </p:nvPr>
        </p:nvSpPr>
        <p:spPr bwMode="black">
          <a:xfrm>
            <a:off x="457397" y="1259198"/>
            <a:ext cx="8167461" cy="1588127"/>
          </a:xfrm>
          <a:prstGeom prst="rect">
            <a:avLst/>
          </a:prstGeom>
        </p:spPr>
        <p:txBody>
          <a:bodyPr wrap="square" anchor="b" anchorCtr="0">
            <a:spAutoFit/>
          </a:bodyPr>
          <a:lstStyle>
            <a:lvl1pPr algn="l">
              <a:defRPr sz="5400">
                <a:solidFill>
                  <a:schemeClr val="tx2"/>
                </a:solidFill>
                <a:latin typeface="Averta Regular" panose="00000500000000000000" pitchFamily="50" charset="0"/>
              </a:defRPr>
            </a:lvl1pPr>
          </a:lstStyle>
          <a:p>
            <a:r>
              <a:rPr lang="en-US" dirty="0"/>
              <a:t>Always In Title Case; </a:t>
            </a:r>
            <a:br>
              <a:rPr lang="en-US" dirty="0"/>
            </a:br>
            <a:r>
              <a:rPr lang="en-US" dirty="0"/>
              <a:t>2 Lines Preferred</a:t>
            </a:r>
          </a:p>
        </p:txBody>
      </p:sp>
      <p:sp>
        <p:nvSpPr>
          <p:cNvPr id="9" name="Text Placeholder 12"/>
          <p:cNvSpPr>
            <a:spLocks noGrp="1"/>
          </p:cNvSpPr>
          <p:nvPr>
            <p:ph type="body" sz="quarter" idx="11" hasCustomPrompt="1"/>
            <p:custDataLst>
              <p:tags r:id="rId2"/>
            </p:custDataLst>
          </p:nvPr>
        </p:nvSpPr>
        <p:spPr bwMode="black">
          <a:xfrm>
            <a:off x="463638" y="3593886"/>
            <a:ext cx="6456116" cy="418063"/>
          </a:xfrm>
          <a:prstGeom prst="rect">
            <a:avLst/>
          </a:prstGeom>
        </p:spPr>
        <p:txBody>
          <a:bodyPr tIns="0">
            <a:spAutoFit/>
          </a:bodyPr>
          <a:lstStyle>
            <a:lvl1pPr marL="0" indent="0">
              <a:buNone/>
              <a:defRPr sz="1200" b="0">
                <a:solidFill>
                  <a:schemeClr val="tx1"/>
                </a:solidFill>
                <a:latin typeface="Averta Regular" panose="00000500000000000000" pitchFamily="50" charset="0"/>
              </a:defRPr>
            </a:lvl1pPr>
          </a:lstStyle>
          <a:p>
            <a:pPr lvl="0"/>
            <a:r>
              <a:rPr lang="en-US" dirty="0"/>
              <a:t>Insert Date Here</a:t>
            </a:r>
            <a:endParaRPr lang="lt-LT" dirty="0"/>
          </a:p>
        </p:txBody>
      </p:sp>
      <p:sp>
        <p:nvSpPr>
          <p:cNvPr id="10" name="Text Placeholder 2"/>
          <p:cNvSpPr>
            <a:spLocks noGrp="1"/>
          </p:cNvSpPr>
          <p:nvPr>
            <p:ph type="body" idx="12" hasCustomPrompt="1"/>
            <p:custDataLst>
              <p:tags r:id="rId3"/>
            </p:custDataLst>
          </p:nvPr>
        </p:nvSpPr>
        <p:spPr>
          <a:xfrm>
            <a:off x="464658" y="2819660"/>
            <a:ext cx="6455338" cy="542975"/>
          </a:xfrm>
        </p:spPr>
        <p:txBody>
          <a:bodyPr/>
          <a:lstStyle>
            <a:lvl1pPr marL="0" indent="0">
              <a:buNone/>
              <a:defRPr sz="1400" b="1">
                <a:solidFill>
                  <a:schemeClr val="tx1"/>
                </a:solidFill>
                <a:latin typeface="Averta Regular"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p:cNvPicPr>
            <a:picLocks noChangeAspect="1"/>
          </p:cNvPicPr>
          <p:nvPr userDrawn="1"/>
        </p:nvPicPr>
        <p:blipFill>
          <a:blip r:embed="rId5">
            <a:alphaModFix amt="30000"/>
            <a:duotone>
              <a:schemeClr val="bg2">
                <a:shade val="45000"/>
                <a:satMod val="135000"/>
              </a:schemeClr>
              <a:prstClr val="white"/>
            </a:duotone>
          </a:blip>
          <a:stretch>
            <a:fillRect/>
          </a:stretch>
        </p:blipFill>
        <p:spPr>
          <a:xfrm>
            <a:off x="6327058" y="1640522"/>
            <a:ext cx="2947285" cy="3517726"/>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7200" y="352282"/>
            <a:ext cx="652813" cy="544011"/>
          </a:xfrm>
          <a:prstGeom prst="rect">
            <a:avLst/>
          </a:prstGeom>
        </p:spPr>
      </p:pic>
    </p:spTree>
    <p:extLst>
      <p:ext uri="{BB962C8B-B14F-4D97-AF65-F5344CB8AC3E}">
        <p14:creationId xmlns:p14="http://schemas.microsoft.com/office/powerpoint/2010/main" val="295775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Target Icon">
    <p:spTree>
      <p:nvGrpSpPr>
        <p:cNvPr id="1" name=""/>
        <p:cNvGrpSpPr/>
        <p:nvPr/>
      </p:nvGrpSpPr>
      <p:grpSpPr>
        <a:xfrm>
          <a:off x="0" y="0"/>
          <a:ext cx="0" cy="0"/>
          <a:chOff x="0" y="0"/>
          <a:chExt cx="0" cy="0"/>
        </a:xfrm>
      </p:grpSpPr>
      <p:sp>
        <p:nvSpPr>
          <p:cNvPr id="6" name="Title 1"/>
          <p:cNvSpPr>
            <a:spLocks noGrp="1"/>
          </p:cNvSpPr>
          <p:nvPr>
            <p:ph type="ctrTitle" hasCustomPrompt="1"/>
            <p:custDataLst>
              <p:tags r:id="rId1"/>
            </p:custDataLst>
          </p:nvPr>
        </p:nvSpPr>
        <p:spPr bwMode="black">
          <a:xfrm>
            <a:off x="457397" y="1259198"/>
            <a:ext cx="8167461" cy="1588127"/>
          </a:xfrm>
          <a:prstGeom prst="rect">
            <a:avLst/>
          </a:prstGeom>
        </p:spPr>
        <p:txBody>
          <a:bodyPr wrap="square" anchor="b" anchorCtr="0">
            <a:spAutoFit/>
          </a:bodyPr>
          <a:lstStyle>
            <a:lvl1pPr algn="l">
              <a:defRPr sz="5400">
                <a:solidFill>
                  <a:schemeClr val="accent2"/>
                </a:solidFill>
                <a:latin typeface="Averta Regular" panose="00000500000000000000" pitchFamily="50" charset="0"/>
              </a:defRPr>
            </a:lvl1pPr>
          </a:lstStyle>
          <a:p>
            <a:r>
              <a:rPr lang="en-US" dirty="0"/>
              <a:t>Always In Title Case; </a:t>
            </a:r>
            <a:br>
              <a:rPr lang="en-US" dirty="0"/>
            </a:br>
            <a:r>
              <a:rPr lang="en-US" dirty="0"/>
              <a:t>2 Lines Preferred</a:t>
            </a:r>
          </a:p>
        </p:txBody>
      </p:sp>
      <p:sp>
        <p:nvSpPr>
          <p:cNvPr id="9" name="Text Placeholder 12"/>
          <p:cNvSpPr>
            <a:spLocks noGrp="1"/>
          </p:cNvSpPr>
          <p:nvPr>
            <p:ph type="body" sz="quarter" idx="11" hasCustomPrompt="1"/>
            <p:custDataLst>
              <p:tags r:id="rId2"/>
            </p:custDataLst>
          </p:nvPr>
        </p:nvSpPr>
        <p:spPr bwMode="black">
          <a:xfrm>
            <a:off x="463638" y="3593886"/>
            <a:ext cx="6456116" cy="418063"/>
          </a:xfrm>
          <a:prstGeom prst="rect">
            <a:avLst/>
          </a:prstGeom>
        </p:spPr>
        <p:txBody>
          <a:bodyPr tIns="0">
            <a:spAutoFit/>
          </a:bodyPr>
          <a:lstStyle>
            <a:lvl1pPr marL="0" indent="0">
              <a:buNone/>
              <a:defRPr sz="1200" b="0">
                <a:solidFill>
                  <a:schemeClr val="tx1"/>
                </a:solidFill>
                <a:latin typeface="Averta Regular" panose="00000500000000000000" pitchFamily="50" charset="0"/>
              </a:defRPr>
            </a:lvl1pPr>
          </a:lstStyle>
          <a:p>
            <a:pPr lvl="0"/>
            <a:r>
              <a:rPr lang="en-US" dirty="0"/>
              <a:t>Insert Date Here</a:t>
            </a:r>
            <a:endParaRPr lang="lt-LT" dirty="0"/>
          </a:p>
        </p:txBody>
      </p:sp>
      <p:sp>
        <p:nvSpPr>
          <p:cNvPr id="10" name="Text Placeholder 2"/>
          <p:cNvSpPr>
            <a:spLocks noGrp="1"/>
          </p:cNvSpPr>
          <p:nvPr>
            <p:ph type="body" idx="12" hasCustomPrompt="1"/>
            <p:custDataLst>
              <p:tags r:id="rId3"/>
            </p:custDataLst>
          </p:nvPr>
        </p:nvSpPr>
        <p:spPr>
          <a:xfrm>
            <a:off x="464658" y="2819660"/>
            <a:ext cx="6455338" cy="542975"/>
          </a:xfrm>
        </p:spPr>
        <p:txBody>
          <a:bodyPr/>
          <a:lstStyle>
            <a:lvl1pPr marL="0" indent="0">
              <a:buNone/>
              <a:defRPr sz="1400" b="1">
                <a:solidFill>
                  <a:schemeClr val="tx1"/>
                </a:solidFill>
                <a:latin typeface="Averta Regular"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5">
            <a:alphaModFix amt="30000"/>
            <a:duotone>
              <a:schemeClr val="bg2">
                <a:shade val="45000"/>
                <a:satMod val="135000"/>
              </a:schemeClr>
              <a:prstClr val="white"/>
            </a:duotone>
          </a:blip>
          <a:stretch>
            <a:fillRect/>
          </a:stretch>
        </p:blipFill>
        <p:spPr>
          <a:xfrm rot="5400000">
            <a:off x="5569860" y="1638621"/>
            <a:ext cx="3873584" cy="3873584"/>
          </a:xfrm>
          <a:prstGeom prst="rect">
            <a:avLst/>
          </a:prstGeom>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7200" y="352282"/>
            <a:ext cx="652813" cy="544011"/>
          </a:xfrm>
          <a:prstGeom prst="rect">
            <a:avLst/>
          </a:prstGeom>
        </p:spPr>
      </p:pic>
    </p:spTree>
    <p:extLst>
      <p:ext uri="{BB962C8B-B14F-4D97-AF65-F5344CB8AC3E}">
        <p14:creationId xmlns:p14="http://schemas.microsoft.com/office/powerpoint/2010/main" val="229859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Globe Icon">
    <p:spTree>
      <p:nvGrpSpPr>
        <p:cNvPr id="1" name=""/>
        <p:cNvGrpSpPr/>
        <p:nvPr/>
      </p:nvGrpSpPr>
      <p:grpSpPr>
        <a:xfrm>
          <a:off x="0" y="0"/>
          <a:ext cx="0" cy="0"/>
          <a:chOff x="0" y="0"/>
          <a:chExt cx="0" cy="0"/>
        </a:xfrm>
      </p:grpSpPr>
      <p:sp>
        <p:nvSpPr>
          <p:cNvPr id="6" name="Title 1"/>
          <p:cNvSpPr>
            <a:spLocks noGrp="1"/>
          </p:cNvSpPr>
          <p:nvPr>
            <p:ph type="ctrTitle" hasCustomPrompt="1"/>
            <p:custDataLst>
              <p:tags r:id="rId1"/>
            </p:custDataLst>
          </p:nvPr>
        </p:nvSpPr>
        <p:spPr bwMode="black">
          <a:xfrm>
            <a:off x="457397" y="1259198"/>
            <a:ext cx="8167461" cy="1588127"/>
          </a:xfrm>
          <a:prstGeom prst="rect">
            <a:avLst/>
          </a:prstGeom>
        </p:spPr>
        <p:txBody>
          <a:bodyPr wrap="square" anchor="b" anchorCtr="0">
            <a:spAutoFit/>
          </a:bodyPr>
          <a:lstStyle>
            <a:lvl1pPr algn="l">
              <a:defRPr sz="5400">
                <a:solidFill>
                  <a:schemeClr val="bg2">
                    <a:lumMod val="50000"/>
                  </a:schemeClr>
                </a:solidFill>
                <a:latin typeface="Averta Regular" panose="00000500000000000000" pitchFamily="50" charset="0"/>
              </a:defRPr>
            </a:lvl1pPr>
          </a:lstStyle>
          <a:p>
            <a:r>
              <a:rPr lang="en-US" dirty="0"/>
              <a:t>Always In Title Case; </a:t>
            </a:r>
            <a:br>
              <a:rPr lang="en-US" dirty="0"/>
            </a:br>
            <a:r>
              <a:rPr lang="en-US" dirty="0"/>
              <a:t>2 Lines Preferred</a:t>
            </a:r>
          </a:p>
        </p:txBody>
      </p:sp>
      <p:sp>
        <p:nvSpPr>
          <p:cNvPr id="9" name="Text Placeholder 12"/>
          <p:cNvSpPr>
            <a:spLocks noGrp="1"/>
          </p:cNvSpPr>
          <p:nvPr>
            <p:ph type="body" sz="quarter" idx="11" hasCustomPrompt="1"/>
            <p:custDataLst>
              <p:tags r:id="rId2"/>
            </p:custDataLst>
          </p:nvPr>
        </p:nvSpPr>
        <p:spPr bwMode="black">
          <a:xfrm>
            <a:off x="463638" y="3593886"/>
            <a:ext cx="6456116" cy="418063"/>
          </a:xfrm>
          <a:prstGeom prst="rect">
            <a:avLst/>
          </a:prstGeom>
        </p:spPr>
        <p:txBody>
          <a:bodyPr tIns="0">
            <a:spAutoFit/>
          </a:bodyPr>
          <a:lstStyle>
            <a:lvl1pPr marL="0" indent="0">
              <a:buNone/>
              <a:defRPr sz="1200" b="0">
                <a:solidFill>
                  <a:schemeClr val="tx1"/>
                </a:solidFill>
                <a:latin typeface="Averta Regular" panose="00000500000000000000" pitchFamily="50" charset="0"/>
              </a:defRPr>
            </a:lvl1pPr>
          </a:lstStyle>
          <a:p>
            <a:pPr lvl="0"/>
            <a:r>
              <a:rPr lang="en-US" dirty="0"/>
              <a:t>Insert Date Here</a:t>
            </a:r>
            <a:endParaRPr lang="lt-LT" dirty="0"/>
          </a:p>
        </p:txBody>
      </p:sp>
      <p:sp>
        <p:nvSpPr>
          <p:cNvPr id="10" name="Text Placeholder 2"/>
          <p:cNvSpPr>
            <a:spLocks noGrp="1"/>
          </p:cNvSpPr>
          <p:nvPr>
            <p:ph type="body" idx="12" hasCustomPrompt="1"/>
            <p:custDataLst>
              <p:tags r:id="rId3"/>
            </p:custDataLst>
          </p:nvPr>
        </p:nvSpPr>
        <p:spPr>
          <a:xfrm>
            <a:off x="464658" y="2819660"/>
            <a:ext cx="6455338" cy="542975"/>
          </a:xfrm>
        </p:spPr>
        <p:txBody>
          <a:bodyPr/>
          <a:lstStyle>
            <a:lvl1pPr marL="0" indent="0">
              <a:buNone/>
              <a:defRPr sz="1400" b="1">
                <a:solidFill>
                  <a:schemeClr val="tx1"/>
                </a:solidFill>
                <a:latin typeface="Averta Regular"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p:cNvPicPr>
            <a:picLocks noChangeAspect="1"/>
          </p:cNvPicPr>
          <p:nvPr userDrawn="1"/>
        </p:nvPicPr>
        <p:blipFill>
          <a:blip r:embed="rId5">
            <a:alphaModFix amt="30000"/>
            <a:duotone>
              <a:schemeClr val="bg2">
                <a:shade val="45000"/>
                <a:satMod val="135000"/>
              </a:schemeClr>
              <a:prstClr val="white"/>
            </a:duotone>
          </a:blip>
          <a:stretch>
            <a:fillRect/>
          </a:stretch>
        </p:blipFill>
        <p:spPr>
          <a:xfrm rot="20559109">
            <a:off x="5824492" y="1725700"/>
            <a:ext cx="3872438" cy="3872438"/>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7200" y="352282"/>
            <a:ext cx="652813" cy="544011"/>
          </a:xfrm>
          <a:prstGeom prst="rect">
            <a:avLst/>
          </a:prstGeom>
        </p:spPr>
      </p:pic>
    </p:spTree>
    <p:extLst>
      <p:ext uri="{BB962C8B-B14F-4D97-AF65-F5344CB8AC3E}">
        <p14:creationId xmlns:p14="http://schemas.microsoft.com/office/powerpoint/2010/main" val="179956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Heart Rate Icon">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black">
          <a:xfrm>
            <a:off x="457397" y="1259198"/>
            <a:ext cx="8167461" cy="1588127"/>
          </a:xfrm>
          <a:prstGeom prst="rect">
            <a:avLst/>
          </a:prstGeom>
        </p:spPr>
        <p:txBody>
          <a:bodyPr wrap="square" anchor="b" anchorCtr="0">
            <a:spAutoFit/>
          </a:bodyPr>
          <a:lstStyle>
            <a:lvl1pPr algn="l">
              <a:defRPr sz="5400">
                <a:solidFill>
                  <a:schemeClr val="accent1"/>
                </a:solidFill>
                <a:latin typeface="Averta Regular" panose="00000500000000000000" pitchFamily="50" charset="0"/>
              </a:defRPr>
            </a:lvl1pPr>
          </a:lstStyle>
          <a:p>
            <a:r>
              <a:rPr lang="en-US" dirty="0"/>
              <a:t>Always In Title Case; </a:t>
            </a:r>
            <a:br>
              <a:rPr lang="en-US" dirty="0"/>
            </a:br>
            <a:r>
              <a:rPr lang="en-US" dirty="0"/>
              <a:t>2 Lines Preferred</a:t>
            </a:r>
          </a:p>
        </p:txBody>
      </p:sp>
      <p:sp>
        <p:nvSpPr>
          <p:cNvPr id="9" name="Text Placeholder 12"/>
          <p:cNvSpPr>
            <a:spLocks noGrp="1"/>
          </p:cNvSpPr>
          <p:nvPr>
            <p:ph type="body" sz="quarter" idx="11" hasCustomPrompt="1"/>
          </p:nvPr>
        </p:nvSpPr>
        <p:spPr bwMode="black">
          <a:xfrm>
            <a:off x="463638" y="3593886"/>
            <a:ext cx="6456116" cy="418063"/>
          </a:xfrm>
          <a:prstGeom prst="rect">
            <a:avLst/>
          </a:prstGeom>
        </p:spPr>
        <p:txBody>
          <a:bodyPr tIns="0">
            <a:spAutoFit/>
          </a:bodyPr>
          <a:lstStyle>
            <a:lvl1pPr marL="0" indent="0">
              <a:buNone/>
              <a:defRPr sz="1200" b="0">
                <a:solidFill>
                  <a:schemeClr val="tx1"/>
                </a:solidFill>
                <a:latin typeface="Averta Regular" panose="00000500000000000000" pitchFamily="50" charset="0"/>
              </a:defRPr>
            </a:lvl1pPr>
          </a:lstStyle>
          <a:p>
            <a:pPr lvl="0"/>
            <a:r>
              <a:rPr lang="en-US" dirty="0"/>
              <a:t>Insert Date Here</a:t>
            </a:r>
            <a:endParaRPr lang="lt-LT" dirty="0"/>
          </a:p>
        </p:txBody>
      </p:sp>
      <p:sp>
        <p:nvSpPr>
          <p:cNvPr id="10" name="Text Placeholder 2"/>
          <p:cNvSpPr>
            <a:spLocks noGrp="1"/>
          </p:cNvSpPr>
          <p:nvPr>
            <p:ph type="body" idx="12" hasCustomPrompt="1"/>
          </p:nvPr>
        </p:nvSpPr>
        <p:spPr>
          <a:xfrm>
            <a:off x="464658" y="2819660"/>
            <a:ext cx="6455338" cy="542975"/>
          </a:xfrm>
        </p:spPr>
        <p:txBody>
          <a:bodyPr/>
          <a:lstStyle>
            <a:lvl1pPr marL="0" indent="0">
              <a:buNone/>
              <a:defRPr sz="1400" b="1">
                <a:solidFill>
                  <a:schemeClr val="tx1"/>
                </a:solidFill>
                <a:latin typeface="Averta Regular"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2">
            <a:alphaModFix amt="20000"/>
          </a:blip>
          <a:stretch>
            <a:fillRect/>
          </a:stretch>
        </p:blipFill>
        <p:spPr>
          <a:xfrm>
            <a:off x="5847196" y="2064774"/>
            <a:ext cx="3723357" cy="335102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352282"/>
            <a:ext cx="652813" cy="544011"/>
          </a:xfrm>
          <a:prstGeom prst="rect">
            <a:avLst/>
          </a:prstGeom>
        </p:spPr>
      </p:pic>
    </p:spTree>
    <p:extLst>
      <p:ext uri="{BB962C8B-B14F-4D97-AF65-F5344CB8AC3E}">
        <p14:creationId xmlns:p14="http://schemas.microsoft.com/office/powerpoint/2010/main" val="201239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Idea Icon">
    <p:spTree>
      <p:nvGrpSpPr>
        <p:cNvPr id="1" name=""/>
        <p:cNvGrpSpPr/>
        <p:nvPr/>
      </p:nvGrpSpPr>
      <p:grpSpPr>
        <a:xfrm>
          <a:off x="0" y="0"/>
          <a:ext cx="0" cy="0"/>
          <a:chOff x="0" y="0"/>
          <a:chExt cx="0" cy="0"/>
        </a:xfrm>
      </p:grpSpPr>
      <p:sp>
        <p:nvSpPr>
          <p:cNvPr id="6" name="Title 1"/>
          <p:cNvSpPr>
            <a:spLocks noGrp="1"/>
          </p:cNvSpPr>
          <p:nvPr>
            <p:ph type="ctrTitle" hasCustomPrompt="1"/>
            <p:custDataLst>
              <p:tags r:id="rId1"/>
            </p:custDataLst>
          </p:nvPr>
        </p:nvSpPr>
        <p:spPr bwMode="black">
          <a:xfrm>
            <a:off x="457397" y="1259198"/>
            <a:ext cx="8167461" cy="1588127"/>
          </a:xfrm>
          <a:prstGeom prst="rect">
            <a:avLst/>
          </a:prstGeom>
        </p:spPr>
        <p:txBody>
          <a:bodyPr wrap="square" anchor="b" anchorCtr="0">
            <a:spAutoFit/>
          </a:bodyPr>
          <a:lstStyle>
            <a:lvl1pPr algn="l">
              <a:defRPr sz="5400">
                <a:solidFill>
                  <a:schemeClr val="accent4"/>
                </a:solidFill>
                <a:latin typeface="Averta Regular" panose="00000500000000000000" pitchFamily="50" charset="0"/>
              </a:defRPr>
            </a:lvl1pPr>
          </a:lstStyle>
          <a:p>
            <a:r>
              <a:rPr lang="en-US" dirty="0"/>
              <a:t>Always In Title Case; </a:t>
            </a:r>
            <a:br>
              <a:rPr lang="en-US" dirty="0"/>
            </a:br>
            <a:r>
              <a:rPr lang="en-US" dirty="0"/>
              <a:t>2 Lines Preferred</a:t>
            </a:r>
          </a:p>
        </p:txBody>
      </p:sp>
      <p:sp>
        <p:nvSpPr>
          <p:cNvPr id="9" name="Text Placeholder 12"/>
          <p:cNvSpPr>
            <a:spLocks noGrp="1"/>
          </p:cNvSpPr>
          <p:nvPr>
            <p:ph type="body" sz="quarter" idx="11" hasCustomPrompt="1"/>
            <p:custDataLst>
              <p:tags r:id="rId2"/>
            </p:custDataLst>
          </p:nvPr>
        </p:nvSpPr>
        <p:spPr bwMode="black">
          <a:xfrm>
            <a:off x="463638" y="3593886"/>
            <a:ext cx="6456116" cy="418063"/>
          </a:xfrm>
          <a:prstGeom prst="rect">
            <a:avLst/>
          </a:prstGeom>
        </p:spPr>
        <p:txBody>
          <a:bodyPr tIns="0">
            <a:spAutoFit/>
          </a:bodyPr>
          <a:lstStyle>
            <a:lvl1pPr marL="0" indent="0">
              <a:buNone/>
              <a:defRPr sz="1200" b="0">
                <a:solidFill>
                  <a:schemeClr val="tx1"/>
                </a:solidFill>
                <a:latin typeface="Averta Regular" panose="00000500000000000000" pitchFamily="50" charset="0"/>
              </a:defRPr>
            </a:lvl1pPr>
          </a:lstStyle>
          <a:p>
            <a:pPr lvl="0"/>
            <a:r>
              <a:rPr lang="en-US" dirty="0"/>
              <a:t>Insert Date Here</a:t>
            </a:r>
            <a:endParaRPr lang="lt-LT" dirty="0"/>
          </a:p>
        </p:txBody>
      </p:sp>
      <p:sp>
        <p:nvSpPr>
          <p:cNvPr id="10" name="Text Placeholder 2"/>
          <p:cNvSpPr>
            <a:spLocks noGrp="1"/>
          </p:cNvSpPr>
          <p:nvPr>
            <p:ph type="body" idx="12" hasCustomPrompt="1"/>
            <p:custDataLst>
              <p:tags r:id="rId3"/>
            </p:custDataLst>
          </p:nvPr>
        </p:nvSpPr>
        <p:spPr>
          <a:xfrm>
            <a:off x="464658" y="2819660"/>
            <a:ext cx="6455338" cy="542975"/>
          </a:xfrm>
        </p:spPr>
        <p:txBody>
          <a:bodyPr/>
          <a:lstStyle>
            <a:lvl1pPr marL="0" indent="0">
              <a:buNone/>
              <a:defRPr sz="1400" b="1">
                <a:solidFill>
                  <a:schemeClr val="tx1"/>
                </a:solidFill>
                <a:latin typeface="Averta Regular"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p:cNvPicPr>
            <a:picLocks noChangeAspect="1"/>
          </p:cNvPicPr>
          <p:nvPr userDrawn="1"/>
        </p:nvPicPr>
        <p:blipFill>
          <a:blip r:embed="rId5" cstate="screen">
            <a:alphaModFix amt="30000"/>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998979" y="936769"/>
            <a:ext cx="2221349" cy="429055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7200" y="352282"/>
            <a:ext cx="652813" cy="544011"/>
          </a:xfrm>
          <a:prstGeom prst="rect">
            <a:avLst/>
          </a:prstGeom>
        </p:spPr>
      </p:pic>
    </p:spTree>
    <p:extLst>
      <p:ext uri="{BB962C8B-B14F-4D97-AF65-F5344CB8AC3E}">
        <p14:creationId xmlns:p14="http://schemas.microsoft.com/office/powerpoint/2010/main" val="283374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Blank">
    <p:spTree>
      <p:nvGrpSpPr>
        <p:cNvPr id="1" name=""/>
        <p:cNvGrpSpPr/>
        <p:nvPr/>
      </p:nvGrpSpPr>
      <p:grpSpPr>
        <a:xfrm>
          <a:off x="0" y="0"/>
          <a:ext cx="0" cy="0"/>
          <a:chOff x="0" y="0"/>
          <a:chExt cx="0" cy="0"/>
        </a:xfrm>
      </p:grpSpPr>
      <p:sp>
        <p:nvSpPr>
          <p:cNvPr id="6" name="Title 1"/>
          <p:cNvSpPr>
            <a:spLocks noGrp="1"/>
          </p:cNvSpPr>
          <p:nvPr>
            <p:ph type="ctrTitle" hasCustomPrompt="1"/>
            <p:custDataLst>
              <p:tags r:id="rId1"/>
            </p:custDataLst>
          </p:nvPr>
        </p:nvSpPr>
        <p:spPr bwMode="black">
          <a:xfrm>
            <a:off x="457397" y="1259198"/>
            <a:ext cx="8167461" cy="1588127"/>
          </a:xfrm>
          <a:prstGeom prst="rect">
            <a:avLst/>
          </a:prstGeom>
        </p:spPr>
        <p:txBody>
          <a:bodyPr wrap="square" anchor="b" anchorCtr="0">
            <a:spAutoFit/>
          </a:bodyPr>
          <a:lstStyle>
            <a:lvl1pPr algn="l">
              <a:defRPr sz="5400">
                <a:solidFill>
                  <a:schemeClr val="tx2"/>
                </a:solidFill>
                <a:latin typeface="Averta Regular" panose="00000500000000000000" pitchFamily="50" charset="0"/>
              </a:defRPr>
            </a:lvl1pPr>
          </a:lstStyle>
          <a:p>
            <a:r>
              <a:rPr lang="en-US" dirty="0"/>
              <a:t>Always In Title Case; </a:t>
            </a:r>
            <a:br>
              <a:rPr lang="en-US" dirty="0"/>
            </a:br>
            <a:r>
              <a:rPr lang="en-US" dirty="0"/>
              <a:t>2 Lines Preferred</a:t>
            </a:r>
          </a:p>
        </p:txBody>
      </p:sp>
      <p:sp>
        <p:nvSpPr>
          <p:cNvPr id="9" name="Text Placeholder 12"/>
          <p:cNvSpPr>
            <a:spLocks noGrp="1"/>
          </p:cNvSpPr>
          <p:nvPr>
            <p:ph type="body" sz="quarter" idx="11" hasCustomPrompt="1"/>
            <p:custDataLst>
              <p:tags r:id="rId2"/>
            </p:custDataLst>
          </p:nvPr>
        </p:nvSpPr>
        <p:spPr bwMode="black">
          <a:xfrm>
            <a:off x="463638" y="3593886"/>
            <a:ext cx="6456116" cy="418063"/>
          </a:xfrm>
          <a:prstGeom prst="rect">
            <a:avLst/>
          </a:prstGeom>
        </p:spPr>
        <p:txBody>
          <a:bodyPr tIns="0">
            <a:spAutoFit/>
          </a:bodyPr>
          <a:lstStyle>
            <a:lvl1pPr marL="0" indent="0">
              <a:buNone/>
              <a:defRPr sz="1200" b="0">
                <a:solidFill>
                  <a:schemeClr val="tx1"/>
                </a:solidFill>
                <a:latin typeface="Averta Regular" panose="00000500000000000000" pitchFamily="50" charset="0"/>
              </a:defRPr>
            </a:lvl1pPr>
          </a:lstStyle>
          <a:p>
            <a:pPr lvl="0"/>
            <a:r>
              <a:rPr lang="en-US" dirty="0"/>
              <a:t>Insert Date Here</a:t>
            </a:r>
            <a:endParaRPr lang="lt-LT" dirty="0"/>
          </a:p>
        </p:txBody>
      </p:sp>
      <p:sp>
        <p:nvSpPr>
          <p:cNvPr id="10" name="Text Placeholder 2"/>
          <p:cNvSpPr>
            <a:spLocks noGrp="1"/>
          </p:cNvSpPr>
          <p:nvPr>
            <p:ph type="body" idx="12" hasCustomPrompt="1"/>
            <p:custDataLst>
              <p:tags r:id="rId3"/>
            </p:custDataLst>
          </p:nvPr>
        </p:nvSpPr>
        <p:spPr>
          <a:xfrm>
            <a:off x="464658" y="2819660"/>
            <a:ext cx="6455338" cy="542975"/>
          </a:xfrm>
        </p:spPr>
        <p:txBody>
          <a:bodyPr/>
          <a:lstStyle>
            <a:lvl1pPr marL="0" indent="0">
              <a:buNone/>
              <a:defRPr sz="1400" b="1">
                <a:solidFill>
                  <a:schemeClr val="tx1"/>
                </a:solidFill>
                <a:latin typeface="Averta Regular"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7200" y="352282"/>
            <a:ext cx="652813" cy="544011"/>
          </a:xfrm>
          <a:prstGeom prst="rect">
            <a:avLst/>
          </a:prstGeom>
        </p:spPr>
      </p:pic>
    </p:spTree>
    <p:extLst>
      <p:ext uri="{BB962C8B-B14F-4D97-AF65-F5344CB8AC3E}">
        <p14:creationId xmlns:p14="http://schemas.microsoft.com/office/powerpoint/2010/main" val="113002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Eggplant">
    <p:bg>
      <p:bgRef idx="1003">
        <a:schemeClr val="bg1"/>
      </p:bgRef>
    </p:bg>
    <p:spTree>
      <p:nvGrpSpPr>
        <p:cNvPr id="1" name=""/>
        <p:cNvGrpSpPr/>
        <p:nvPr/>
      </p:nvGrpSpPr>
      <p:grpSpPr>
        <a:xfrm>
          <a:off x="0" y="0"/>
          <a:ext cx="0" cy="0"/>
          <a:chOff x="0" y="0"/>
          <a:chExt cx="0" cy="0"/>
        </a:xfrm>
      </p:grpSpPr>
      <p:sp>
        <p:nvSpPr>
          <p:cNvPr id="6" name="Title 1"/>
          <p:cNvSpPr>
            <a:spLocks noGrp="1"/>
          </p:cNvSpPr>
          <p:nvPr>
            <p:ph type="ctrTitle" hasCustomPrompt="1"/>
            <p:custDataLst>
              <p:tags r:id="rId1"/>
            </p:custDataLst>
          </p:nvPr>
        </p:nvSpPr>
        <p:spPr bwMode="black">
          <a:xfrm>
            <a:off x="457397" y="1259198"/>
            <a:ext cx="8167461" cy="1588127"/>
          </a:xfrm>
          <a:prstGeom prst="rect">
            <a:avLst/>
          </a:prstGeom>
        </p:spPr>
        <p:txBody>
          <a:bodyPr wrap="square" anchor="b" anchorCtr="0">
            <a:spAutoFit/>
          </a:bodyPr>
          <a:lstStyle>
            <a:lvl1pPr algn="l">
              <a:defRPr sz="5400">
                <a:solidFill>
                  <a:schemeClr val="tx2"/>
                </a:solidFill>
                <a:latin typeface="Averta Regular" panose="00000500000000000000" pitchFamily="50" charset="0"/>
              </a:defRPr>
            </a:lvl1pPr>
          </a:lstStyle>
          <a:p>
            <a:r>
              <a:rPr lang="en-US" dirty="0"/>
              <a:t>Always In Title Case; </a:t>
            </a:r>
            <a:br>
              <a:rPr lang="en-US" dirty="0"/>
            </a:br>
            <a:r>
              <a:rPr lang="en-US" dirty="0"/>
              <a:t>2 Lines Preferred</a:t>
            </a:r>
          </a:p>
        </p:txBody>
      </p:sp>
      <p:sp>
        <p:nvSpPr>
          <p:cNvPr id="9" name="Text Placeholder 12"/>
          <p:cNvSpPr>
            <a:spLocks noGrp="1"/>
          </p:cNvSpPr>
          <p:nvPr>
            <p:ph type="body" sz="quarter" idx="11" hasCustomPrompt="1"/>
            <p:custDataLst>
              <p:tags r:id="rId2"/>
            </p:custDataLst>
          </p:nvPr>
        </p:nvSpPr>
        <p:spPr bwMode="black">
          <a:xfrm>
            <a:off x="463638" y="3593886"/>
            <a:ext cx="6456116" cy="418063"/>
          </a:xfrm>
          <a:prstGeom prst="rect">
            <a:avLst/>
          </a:prstGeom>
        </p:spPr>
        <p:txBody>
          <a:bodyPr tIns="0">
            <a:spAutoFit/>
          </a:bodyPr>
          <a:lstStyle>
            <a:lvl1pPr marL="0" indent="0">
              <a:buNone/>
              <a:defRPr sz="1200" b="0">
                <a:solidFill>
                  <a:schemeClr val="tx1"/>
                </a:solidFill>
                <a:latin typeface="Averta Regular" panose="00000500000000000000" pitchFamily="50" charset="0"/>
              </a:defRPr>
            </a:lvl1pPr>
          </a:lstStyle>
          <a:p>
            <a:pPr lvl="0"/>
            <a:r>
              <a:rPr lang="en-US" dirty="0"/>
              <a:t>Insert Date Here</a:t>
            </a:r>
            <a:endParaRPr lang="lt-LT" dirty="0"/>
          </a:p>
        </p:txBody>
      </p:sp>
      <p:sp>
        <p:nvSpPr>
          <p:cNvPr id="10" name="Text Placeholder 2"/>
          <p:cNvSpPr>
            <a:spLocks noGrp="1"/>
          </p:cNvSpPr>
          <p:nvPr>
            <p:ph type="body" idx="12" hasCustomPrompt="1"/>
            <p:custDataLst>
              <p:tags r:id="rId3"/>
            </p:custDataLst>
          </p:nvPr>
        </p:nvSpPr>
        <p:spPr>
          <a:xfrm>
            <a:off x="464658" y="2819660"/>
            <a:ext cx="6455338" cy="542975"/>
          </a:xfrm>
        </p:spPr>
        <p:txBody>
          <a:bodyPr/>
          <a:lstStyle>
            <a:lvl1pPr marL="0" indent="0">
              <a:buNone/>
              <a:defRPr sz="1400" b="1">
                <a:solidFill>
                  <a:schemeClr val="tx1"/>
                </a:solidFill>
                <a:latin typeface="Averta Regular"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3" name="Picture 2">
            <a:extLst>
              <a:ext uri="{FF2B5EF4-FFF2-40B4-BE49-F238E27FC236}">
                <a16:creationId xmlns:a16="http://schemas.microsoft.com/office/drawing/2014/main" id="{1613C4DF-D749-4FCC-B201-053E91CC3B56}"/>
              </a:ext>
            </a:extLst>
          </p:cNvPr>
          <p:cNvPicPr>
            <a:picLocks noChangeAspect="1"/>
          </p:cNvPicPr>
          <p:nvPr userDrawn="1"/>
        </p:nvPicPr>
        <p:blipFill>
          <a:blip r:embed="rId5"/>
          <a:stretch>
            <a:fillRect/>
          </a:stretch>
        </p:blipFill>
        <p:spPr>
          <a:xfrm>
            <a:off x="457399" y="368032"/>
            <a:ext cx="662835" cy="548640"/>
          </a:xfrm>
          <a:prstGeom prst="rect">
            <a:avLst/>
          </a:prstGeom>
        </p:spPr>
      </p:pic>
    </p:spTree>
    <p:extLst>
      <p:ext uri="{BB962C8B-B14F-4D97-AF65-F5344CB8AC3E}">
        <p14:creationId xmlns:p14="http://schemas.microsoft.com/office/powerpoint/2010/main" val="2382815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28"/>
            </p:custDataLst>
          </p:nvPr>
        </p:nvSpPr>
        <p:spPr bwMode="gray">
          <a:xfrm>
            <a:off x="457200" y="231475"/>
            <a:ext cx="8229600" cy="867930"/>
          </a:xfrm>
          <a:prstGeom prst="rect">
            <a:avLst/>
          </a:prstGeom>
        </p:spPr>
        <p:txBody>
          <a:bodyPr vert="horz" lIns="0" tIns="45720" rIns="91440" bIns="45720" rtlCol="0" anchor="t">
            <a:spAutoFit/>
          </a:bodyPr>
          <a:lstStyle/>
          <a:p>
            <a:r>
              <a:rPr lang="en-US" dirty="0"/>
              <a:t>Title - Title Case, Calibri 28 </a:t>
            </a:r>
            <a:r>
              <a:rPr lang="en-US" dirty="0" err="1"/>
              <a:t>Pt</a:t>
            </a:r>
            <a:br>
              <a:rPr lang="en-US" dirty="0"/>
            </a:br>
            <a:r>
              <a:rPr lang="en-US" dirty="0"/>
              <a:t>2 Line Max</a:t>
            </a:r>
          </a:p>
        </p:txBody>
      </p:sp>
      <p:sp>
        <p:nvSpPr>
          <p:cNvPr id="8" name="Text Placeholder 7"/>
          <p:cNvSpPr>
            <a:spLocks noGrp="1"/>
          </p:cNvSpPr>
          <p:nvPr>
            <p:ph type="body" idx="1"/>
            <p:custDataLst>
              <p:tags r:id="rId29"/>
            </p:custDataLst>
          </p:nvPr>
        </p:nvSpPr>
        <p:spPr>
          <a:xfrm>
            <a:off x="457200" y="1149775"/>
            <a:ext cx="8229600" cy="3394107"/>
          </a:xfrm>
          <a:prstGeom prst="rect">
            <a:avLst/>
          </a:prstGeom>
        </p:spPr>
        <p:txBody>
          <a:bodyPr vert="horz" lIns="0" tIns="45720" rIns="91440" bIns="45720" rtlCol="0">
            <a:noAutofit/>
          </a:bodyPr>
          <a:lstStyle/>
          <a:p>
            <a:pPr lvl="0"/>
            <a:r>
              <a:rPr lang="en-US" dirty="0"/>
              <a:t>Bullet 1, Calibri regular 24 </a:t>
            </a:r>
            <a:r>
              <a:rPr lang="en-US" dirty="0" err="1"/>
              <a:t>pt</a:t>
            </a:r>
            <a:endParaRPr lang="en-US" dirty="0"/>
          </a:p>
          <a:p>
            <a:pPr lvl="1"/>
            <a:r>
              <a:rPr lang="en-US" dirty="0"/>
              <a:t>Sub-bullet, Calibri regular 20 </a:t>
            </a:r>
            <a:r>
              <a:rPr lang="en-US" dirty="0" err="1"/>
              <a:t>pt</a:t>
            </a:r>
            <a:endParaRPr lang="en-US" dirty="0"/>
          </a:p>
          <a:p>
            <a:pPr lvl="2"/>
            <a:r>
              <a:rPr lang="en-US" dirty="0"/>
              <a:t>Sub-sub-bullet, Calibri regular 18 </a:t>
            </a:r>
            <a:r>
              <a:rPr lang="en-US" dirty="0" err="1"/>
              <a:t>pt</a:t>
            </a:r>
            <a:endParaRPr lang="en-US" dirty="0"/>
          </a:p>
          <a:p>
            <a:pPr lvl="3"/>
            <a:r>
              <a:rPr lang="en-US" dirty="0"/>
              <a:t>Sub-sub-sub bullet, Calibri regular 16 </a:t>
            </a:r>
            <a:r>
              <a:rPr lang="en-US" dirty="0" err="1"/>
              <a:t>pt</a:t>
            </a:r>
            <a:endParaRPr lang="en-US" dirty="0"/>
          </a:p>
          <a:p>
            <a:pPr lvl="4"/>
            <a:r>
              <a:rPr lang="en-US" dirty="0"/>
              <a:t>Sub-sub-sub-sub bullet, Calibri regular 14 </a:t>
            </a:r>
            <a:r>
              <a:rPr lang="en-US" dirty="0" err="1"/>
              <a:t>pt</a:t>
            </a:r>
            <a:endParaRPr lang="en-US" dirty="0"/>
          </a:p>
        </p:txBody>
      </p:sp>
      <p:sp>
        <p:nvSpPr>
          <p:cNvPr id="7" name="Slide Number Placeholder 5"/>
          <p:cNvSpPr>
            <a:spLocks noGrp="1"/>
          </p:cNvSpPr>
          <p:nvPr>
            <p:ph type="sldNum" sz="quarter" idx="4"/>
            <p:custDataLst>
              <p:tags r:id="rId30"/>
            </p:custDataLst>
          </p:nvPr>
        </p:nvSpPr>
        <p:spPr>
          <a:xfrm>
            <a:off x="8397315" y="4735687"/>
            <a:ext cx="369539" cy="224347"/>
          </a:xfrm>
          <a:prstGeom prst="rect">
            <a:avLst/>
          </a:prstGeom>
        </p:spPr>
        <p:txBody>
          <a:bodyPr vert="horz" lIns="91440" tIns="45720" rIns="91440" bIns="45720" rtlCol="0" anchor="ctr"/>
          <a:lstStyle>
            <a:lvl1pPr algn="r">
              <a:defRPr sz="800">
                <a:solidFill>
                  <a:schemeClr val="tx1"/>
                </a:solidFill>
                <a:latin typeface="Averta Regular" panose="00000500000000000000" pitchFamily="50" charset="0"/>
                <a:ea typeface="Averta Regular" panose="00000500000000000000" pitchFamily="50" charset="0"/>
                <a:cs typeface="Arial" charset="0"/>
              </a:defRPr>
            </a:lvl1pPr>
          </a:lstStyle>
          <a:p>
            <a:fld id="{5DCF5B18-1935-AB44-AE6E-C993FDFDD711}" type="slidenum">
              <a:rPr lang="en-US" smtClean="0"/>
              <a:pPr/>
              <a:t>‹#›</a:t>
            </a:fld>
            <a:endParaRPr lang="en-US" dirty="0"/>
          </a:p>
        </p:txBody>
      </p:sp>
      <p:sp>
        <p:nvSpPr>
          <p:cNvPr id="12" name="Shape 153"/>
          <p:cNvSpPr/>
          <p:nvPr userDrawn="1">
            <p:custDataLst>
              <p:tags r:id="rId31"/>
            </p:custDataLst>
          </p:nvPr>
        </p:nvSpPr>
        <p:spPr>
          <a:xfrm>
            <a:off x="457200" y="4753974"/>
            <a:ext cx="8229600" cy="0"/>
          </a:xfrm>
          <a:prstGeom prst="line">
            <a:avLst/>
          </a:prstGeom>
          <a:ln w="3175">
            <a:solidFill>
              <a:srgbClr val="37374C"/>
            </a:solidFill>
          </a:ln>
        </p:spPr>
        <p:txBody>
          <a:bodyPr lIns="34289" tIns="34289" rIns="34289" bIns="34289"/>
          <a:lstStyle/>
          <a:p>
            <a:endParaRPr sz="1350">
              <a:latin typeface="Averta Regular" panose="00000500000000000000" pitchFamily="50" charset="0"/>
            </a:endParaRPr>
          </a:p>
        </p:txBody>
      </p:sp>
      <p:sp>
        <p:nvSpPr>
          <p:cNvPr id="13" name="Shape 155"/>
          <p:cNvSpPr/>
          <p:nvPr userDrawn="1">
            <p:custDataLst>
              <p:tags r:id="rId32"/>
            </p:custDataLst>
          </p:nvPr>
        </p:nvSpPr>
        <p:spPr>
          <a:xfrm>
            <a:off x="3579741" y="4747832"/>
            <a:ext cx="1984519" cy="200055"/>
          </a:xfrm>
          <a:prstGeom prst="rect">
            <a:avLst/>
          </a:prstGeom>
          <a:ln w="12700">
            <a:miter lim="400000"/>
          </a:ln>
          <a:extLst>
            <a:ext uri="{C572A759-6A51-4108-AA02-DFA0A04FC94B}">
              <ma14:wrappingTextBoxFlag xmlns="" xmlns:ma14="http://schemas.microsoft.com/office/mac/drawingml/2011/main" val="1"/>
            </a:ext>
          </a:extLst>
        </p:spPr>
        <p:txBody>
          <a:bodyPr wrap="none" lIns="38100" tIns="38100" rIns="38100" bIns="38100">
            <a:spAutoFit/>
          </a:bodyPr>
          <a:lstStyle>
            <a:lvl1pPr algn="l">
              <a:defRPr sz="1200">
                <a:solidFill>
                  <a:srgbClr val="FFFFFF"/>
                </a:solidFill>
                <a:latin typeface="Arial"/>
                <a:ea typeface="Arial"/>
                <a:cs typeface="Arial"/>
                <a:sym typeface="Arial"/>
              </a:defRPr>
            </a:lvl1pPr>
          </a:lstStyle>
          <a:p>
            <a:pPr algn="ctr"/>
            <a:r>
              <a:rPr lang="en-US" sz="800" dirty="0">
                <a:solidFill>
                  <a:srgbClr val="37374C"/>
                </a:solidFill>
                <a:latin typeface="Averta Regular" panose="00000500000000000000" pitchFamily="50" charset="0"/>
              </a:rPr>
              <a:t>Copyright © 2017 CA. All rights reserved.</a:t>
            </a:r>
            <a:endParaRPr sz="800" dirty="0">
              <a:solidFill>
                <a:srgbClr val="37374C"/>
              </a:solidFill>
              <a:latin typeface="Averta Regular" panose="00000500000000000000" pitchFamily="50" charset="0"/>
            </a:endParaRPr>
          </a:p>
        </p:txBody>
      </p:sp>
      <p:pic>
        <p:nvPicPr>
          <p:cNvPr id="10" name="Picture 9"/>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8347646" y="4390707"/>
            <a:ext cx="342716" cy="285597"/>
          </a:xfrm>
          <a:prstGeom prst="rect">
            <a:avLst/>
          </a:prstGeom>
        </p:spPr>
      </p:pic>
    </p:spTree>
    <p:extLst>
      <p:ext uri="{BB962C8B-B14F-4D97-AF65-F5344CB8AC3E}">
        <p14:creationId xmlns:p14="http://schemas.microsoft.com/office/powerpoint/2010/main" val="1683286624"/>
      </p:ext>
    </p:extLst>
  </p:cSld>
  <p:clrMap bg1="lt1" tx1="dk1" bg2="lt2" tx2="dk2" accent1="accent1" accent2="accent2" accent3="accent3" accent4="accent4" accent5="accent5" accent6="accent6" hlink="hlink" folHlink="folHlink"/>
  <p:sldLayoutIdLst>
    <p:sldLayoutId id="2147483866" r:id="rId1"/>
    <p:sldLayoutId id="2147483876" r:id="rId2"/>
    <p:sldLayoutId id="2147483877" r:id="rId3"/>
    <p:sldLayoutId id="2147483878" r:id="rId4"/>
    <p:sldLayoutId id="2147483879" r:id="rId5"/>
    <p:sldLayoutId id="2147483880" r:id="rId6"/>
    <p:sldLayoutId id="2147483881" r:id="rId7"/>
    <p:sldLayoutId id="2147483882" r:id="rId8"/>
    <p:sldLayoutId id="2147483947" r:id="rId9"/>
    <p:sldLayoutId id="2147483891" r:id="rId10"/>
    <p:sldLayoutId id="2147483784" r:id="rId11"/>
    <p:sldLayoutId id="2147483813" r:id="rId12"/>
    <p:sldLayoutId id="2147483783" r:id="rId13"/>
    <p:sldLayoutId id="2147483782" r:id="rId14"/>
    <p:sldLayoutId id="2147483945" r:id="rId15"/>
    <p:sldLayoutId id="2147483946" r:id="rId16"/>
    <p:sldLayoutId id="2147483886" r:id="rId17"/>
    <p:sldLayoutId id="2147483785" r:id="rId18"/>
    <p:sldLayoutId id="2147483786" r:id="rId19"/>
    <p:sldLayoutId id="2147483889" r:id="rId20"/>
    <p:sldLayoutId id="2147483888" r:id="rId21"/>
    <p:sldLayoutId id="2147483944" r:id="rId22"/>
    <p:sldLayoutId id="2147483887" r:id="rId23"/>
    <p:sldLayoutId id="2147483655" r:id="rId24"/>
    <p:sldLayoutId id="2147483943" r:id="rId25"/>
    <p:sldLayoutId id="2147483890" r:id="rId2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457200" rtl="0" eaLnBrk="1" latinLnBrk="0" hangingPunct="1">
        <a:lnSpc>
          <a:spcPct val="90000"/>
        </a:lnSpc>
        <a:spcBef>
          <a:spcPct val="0"/>
        </a:spcBef>
        <a:buNone/>
        <a:defRPr lang="en-US" sz="2800" b="1" kern="1200" dirty="0">
          <a:solidFill>
            <a:schemeClr val="accent1"/>
          </a:solidFill>
          <a:latin typeface="Averta Regular" panose="00000500000000000000" pitchFamily="50" charset="0"/>
          <a:ea typeface="+mj-ea"/>
          <a:cs typeface="Arial" charset="0"/>
        </a:defRPr>
      </a:lvl1pPr>
    </p:titleStyle>
    <p:bodyStyle>
      <a:lvl1pPr marL="342900" indent="-34290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Char char="•"/>
        <a:defRPr sz="2400" b="0" kern="1200">
          <a:solidFill>
            <a:schemeClr val="tx1"/>
          </a:solidFill>
          <a:latin typeface="Averta Regular" panose="00000500000000000000" pitchFamily="50" charset="0"/>
          <a:ea typeface="+mn-ea"/>
          <a:cs typeface="+mn-cs"/>
        </a:defRPr>
      </a:lvl1pPr>
      <a:lvl2pPr marL="679450" indent="-285750" algn="l" defTabSz="457200" rtl="0" eaLnBrk="1" latinLnBrk="0" hangingPunct="1">
        <a:lnSpc>
          <a:spcPts val="2200"/>
        </a:lnSpc>
        <a:spcBef>
          <a:spcPts val="0"/>
        </a:spcBef>
        <a:spcAft>
          <a:spcPts val="600"/>
        </a:spcAft>
        <a:buClr>
          <a:schemeClr val="tx1"/>
        </a:buClr>
        <a:buFont typeface="Arial"/>
        <a:buChar char="–"/>
        <a:defRPr sz="2000" b="0" kern="1200" baseline="0">
          <a:solidFill>
            <a:schemeClr val="tx1"/>
          </a:solidFill>
          <a:latin typeface="Averta Regular" panose="00000500000000000000" pitchFamily="50" charset="0"/>
          <a:ea typeface="+mn-ea"/>
          <a:cs typeface="+mn-cs"/>
        </a:defRPr>
      </a:lvl2pPr>
      <a:lvl3pPr marL="9779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defRPr sz="1800" b="0" kern="1200" baseline="0">
          <a:solidFill>
            <a:schemeClr val="tx1"/>
          </a:solidFill>
          <a:latin typeface="Averta Regular" panose="00000500000000000000" pitchFamily="50" charset="0"/>
          <a:ea typeface="+mn-ea"/>
          <a:cs typeface="+mn-cs"/>
        </a:defRPr>
      </a:lvl3pPr>
      <a:lvl4pPr marL="13208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Averta Regular" panose="00000500000000000000" pitchFamily="50" charset="0"/>
          <a:ea typeface="+mn-ea"/>
          <a:cs typeface="+mn-cs"/>
        </a:defRPr>
      </a:lvl4pPr>
      <a:lvl5pPr marL="16002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tabLst/>
        <a:defRPr sz="1400" b="0" kern="1200" baseline="0">
          <a:solidFill>
            <a:schemeClr val="tx1"/>
          </a:solidFill>
          <a:latin typeface="Averta Regular" panose="00000500000000000000" pitchFamily="50"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hyperlink" Target="mailto:Team&#8211;GIS&#8211;Collaboration@ca.com" TargetMode="Externa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image" Target="../media/image21.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Layout" Target="../slideLayouts/slideLayout17.xml"/><Relationship Id="rId5" Type="http://schemas.openxmlformats.org/officeDocument/2006/relationships/tags" Target="../tags/tag120.xml"/><Relationship Id="rId4" Type="http://schemas.openxmlformats.org/officeDocument/2006/relationships/tags" Target="../tags/tag119.xml"/></Relationships>
</file>

<file path=ppt/slides/_rels/slide12.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22.png"/><Relationship Id="rId4"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slideLayout" Target="../slideLayouts/slideLayout13.xml"/><Relationship Id="rId4" Type="http://schemas.openxmlformats.org/officeDocument/2006/relationships/tags" Target="../tags/tag127.xml"/></Relationships>
</file>

<file path=ppt/slides/_rels/slide14.xml.rels><?xml version="1.0" encoding="UTF-8" standalone="yes"?>
<Relationships xmlns="http://schemas.openxmlformats.org/package/2006/relationships"><Relationship Id="rId8" Type="http://schemas.openxmlformats.org/officeDocument/2006/relationships/hyperlink" Target="https://csm3.serviceaide.com/#WORKSPACES-SERVICE-DESK-Service-Catalog" TargetMode="External"/><Relationship Id="rId3" Type="http://schemas.openxmlformats.org/officeDocument/2006/relationships/tags" Target="../tags/tag130.xml"/><Relationship Id="rId7" Type="http://schemas.openxmlformats.org/officeDocument/2006/relationships/image" Target="../media/image23.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hyperlink" Target="https://caone.sharepoint.com/teams/SPO365/governance/Lists/CollaborationTeam/AllItems.aspx" TargetMode="External"/><Relationship Id="rId5" Type="http://schemas.openxmlformats.org/officeDocument/2006/relationships/slideLayout" Target="../slideLayouts/slideLayout13.xml"/><Relationship Id="rId4" Type="http://schemas.openxmlformats.org/officeDocument/2006/relationships/tags" Target="../tags/tag131.xm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134.xml"/><Relationship Id="rId7" Type="http://schemas.openxmlformats.org/officeDocument/2006/relationships/diagramQuickStyle" Target="../diagrams/quickStyle1.xml"/><Relationship Id="rId12" Type="http://schemas.openxmlformats.org/officeDocument/2006/relationships/image" Target="../media/image26.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diagramLayout" Target="../diagrams/layout1.xml"/><Relationship Id="rId11" Type="http://schemas.openxmlformats.org/officeDocument/2006/relationships/hyperlink" Target="https://caone.sharepoint.com/teams/SPO365/sphelp/WebinarDocuments/(Global%20Template)%20FAQ%20Template%20for%20All%20Sites.pdf" TargetMode="External"/><Relationship Id="rId5" Type="http://schemas.openxmlformats.org/officeDocument/2006/relationships/diagramData" Target="../diagrams/data1.xml"/><Relationship Id="rId10" Type="http://schemas.openxmlformats.org/officeDocument/2006/relationships/image" Target="../media/image25.png"/><Relationship Id="rId4" Type="http://schemas.openxmlformats.org/officeDocument/2006/relationships/slideLayout" Target="../slideLayouts/slideLayout17.xml"/><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36.xml"/><Relationship Id="rId1" Type="http://schemas.openxmlformats.org/officeDocument/2006/relationships/tags" Target="../tags/tag135.xml"/></Relationships>
</file>

<file path=ppt/slides/_rels/slide17.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tags" Target="../tags/tag151.xml"/><Relationship Id="rId18" Type="http://schemas.openxmlformats.org/officeDocument/2006/relationships/slideLayout" Target="../slideLayouts/slideLayout11.xm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tags" Target="../tags/tag150.xml"/><Relationship Id="rId17" Type="http://schemas.openxmlformats.org/officeDocument/2006/relationships/tags" Target="../tags/tag155.xml"/><Relationship Id="rId2" Type="http://schemas.openxmlformats.org/officeDocument/2006/relationships/tags" Target="../tags/tag140.xml"/><Relationship Id="rId16" Type="http://schemas.openxmlformats.org/officeDocument/2006/relationships/tags" Target="../tags/tag154.xml"/><Relationship Id="rId20" Type="http://schemas.openxmlformats.org/officeDocument/2006/relationships/image" Target="../media/image27.wmf"/><Relationship Id="rId1" Type="http://schemas.openxmlformats.org/officeDocument/2006/relationships/vmlDrawing" Target="../drawings/vmlDrawing1.vml"/><Relationship Id="rId6" Type="http://schemas.openxmlformats.org/officeDocument/2006/relationships/tags" Target="../tags/tag144.xml"/><Relationship Id="rId11" Type="http://schemas.openxmlformats.org/officeDocument/2006/relationships/tags" Target="../tags/tag149.xml"/><Relationship Id="rId5" Type="http://schemas.openxmlformats.org/officeDocument/2006/relationships/tags" Target="../tags/tag143.xml"/><Relationship Id="rId15" Type="http://schemas.openxmlformats.org/officeDocument/2006/relationships/tags" Target="../tags/tag153.xml"/><Relationship Id="rId10" Type="http://schemas.openxmlformats.org/officeDocument/2006/relationships/tags" Target="../tags/tag148.xml"/><Relationship Id="rId19" Type="http://schemas.openxmlformats.org/officeDocument/2006/relationships/oleObject" Target="../embeddings/oleObject1.bin"/><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tags" Target="../tags/tag152.xml"/></Relationships>
</file>

<file path=ppt/slides/_rels/slide19.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image" Target="../media/image28.wmf"/><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oleObject" Target="../embeddings/oleObject2.bin"/><Relationship Id="rId2" Type="http://schemas.openxmlformats.org/officeDocument/2006/relationships/tags" Target="../tags/tag156.xml"/><Relationship Id="rId1" Type="http://schemas.openxmlformats.org/officeDocument/2006/relationships/vmlDrawing" Target="../drawings/vmlDrawing2.vml"/><Relationship Id="rId6" Type="http://schemas.openxmlformats.org/officeDocument/2006/relationships/tags" Target="../tags/tag160.xml"/><Relationship Id="rId11" Type="http://schemas.openxmlformats.org/officeDocument/2006/relationships/slideLayout" Target="../slideLayouts/slideLayout11.xml"/><Relationship Id="rId5" Type="http://schemas.openxmlformats.org/officeDocument/2006/relationships/tags" Target="../tags/tag159.xml"/><Relationship Id="rId15" Type="http://schemas.openxmlformats.org/officeDocument/2006/relationships/image" Target="../media/image29.wmf"/><Relationship Id="rId10" Type="http://schemas.openxmlformats.org/officeDocument/2006/relationships/tags" Target="../tags/tag164.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4.jpg"/><Relationship Id="rId5" Type="http://schemas.openxmlformats.org/officeDocument/2006/relationships/hyperlink" Target="mailto:maria.espino@ca.com" TargetMode="External"/><Relationship Id="rId4"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66.xml"/><Relationship Id="rId7" Type="http://schemas.openxmlformats.org/officeDocument/2006/relationships/slideLayout" Target="../slideLayouts/slideLayout17.xml"/><Relationship Id="rId2" Type="http://schemas.openxmlformats.org/officeDocument/2006/relationships/tags" Target="../tags/tag165.xml"/><Relationship Id="rId1" Type="http://schemas.openxmlformats.org/officeDocument/2006/relationships/vmlDrawing" Target="../drawings/vmlDrawing3.v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9" Type="http://schemas.openxmlformats.org/officeDocument/2006/relationships/image" Target="../media/image30.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171.xml"/><Relationship Id="rId7" Type="http://schemas.openxmlformats.org/officeDocument/2006/relationships/slideLayout" Target="../slideLayouts/slideLayout11.xml"/><Relationship Id="rId2" Type="http://schemas.openxmlformats.org/officeDocument/2006/relationships/tags" Target="../tags/tag170.xml"/><Relationship Id="rId1" Type="http://schemas.openxmlformats.org/officeDocument/2006/relationships/vmlDrawing" Target="../drawings/vmlDrawing4.v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image" Target="../media/image31.wmf"/></Relationships>
</file>

<file path=ppt/slides/_rels/slide22.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image" Target="../media/image32.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hyperlink" Target="https://searchit.ca.com" TargetMode="External"/><Relationship Id="rId5" Type="http://schemas.openxmlformats.org/officeDocument/2006/relationships/slideLayout" Target="../slideLayouts/slideLayout13.xml"/><Relationship Id="rId4" Type="http://schemas.openxmlformats.org/officeDocument/2006/relationships/tags" Target="../tags/tag17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79.xml"/></Relationships>
</file>

<file path=ppt/slides/_rels/slide24.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tags" Target="../tags/tag190.xml"/><Relationship Id="rId3" Type="http://schemas.openxmlformats.org/officeDocument/2006/relationships/tags" Target="../tags/tag185.xml"/><Relationship Id="rId7" Type="http://schemas.openxmlformats.org/officeDocument/2006/relationships/tags" Target="../tags/tag189.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5" Type="http://schemas.openxmlformats.org/officeDocument/2006/relationships/tags" Target="../tags/tag187.xml"/><Relationship Id="rId10" Type="http://schemas.openxmlformats.org/officeDocument/2006/relationships/image" Target="../media/image33.png"/><Relationship Id="rId4" Type="http://schemas.openxmlformats.org/officeDocument/2006/relationships/tags" Target="../tags/tag186.xml"/><Relationship Id="rId9"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tags" Target="../tags/tag192.xml"/><Relationship Id="rId7" Type="http://schemas.openxmlformats.org/officeDocument/2006/relationships/oleObject" Target="../embeddings/oleObject6.bin"/><Relationship Id="rId2" Type="http://schemas.openxmlformats.org/officeDocument/2006/relationships/tags" Target="../tags/tag191.xml"/><Relationship Id="rId1" Type="http://schemas.openxmlformats.org/officeDocument/2006/relationships/vmlDrawing" Target="../drawings/vmlDrawing5.vml"/><Relationship Id="rId6" Type="http://schemas.openxmlformats.org/officeDocument/2006/relationships/slideLayout" Target="../slideLayouts/slideLayout21.xml"/><Relationship Id="rId5" Type="http://schemas.openxmlformats.org/officeDocument/2006/relationships/tags" Target="../tags/tag194.xml"/><Relationship Id="rId4" Type="http://schemas.openxmlformats.org/officeDocument/2006/relationships/tags" Target="../tags/tag193.xml"/></Relationships>
</file>

<file path=ppt/slides/_rels/slide27.xml.rels><?xml version="1.0" encoding="UTF-8" standalone="yes"?>
<Relationships xmlns="http://schemas.openxmlformats.org/package/2006/relationships"><Relationship Id="rId8" Type="http://schemas.openxmlformats.org/officeDocument/2006/relationships/tags" Target="../tags/tag202.xml"/><Relationship Id="rId3" Type="http://schemas.openxmlformats.org/officeDocument/2006/relationships/tags" Target="../tags/tag197.xml"/><Relationship Id="rId7" Type="http://schemas.openxmlformats.org/officeDocument/2006/relationships/tags" Target="../tags/tag201.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5" Type="http://schemas.openxmlformats.org/officeDocument/2006/relationships/tags" Target="../tags/tag199.xml"/><Relationship Id="rId10" Type="http://schemas.openxmlformats.org/officeDocument/2006/relationships/image" Target="../media/image35.png"/><Relationship Id="rId4" Type="http://schemas.openxmlformats.org/officeDocument/2006/relationships/tags" Target="../tags/tag198.xml"/><Relationship Id="rId9"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image" Target="../media/image36.png"/><Relationship Id="rId5" Type="http://schemas.openxmlformats.org/officeDocument/2006/relationships/slideLayout" Target="../slideLayouts/slideLayout21.xml"/><Relationship Id="rId4" Type="http://schemas.openxmlformats.org/officeDocument/2006/relationships/tags" Target="../tags/tag206.xml"/></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209.xml"/><Relationship Id="rId7" Type="http://schemas.openxmlformats.org/officeDocument/2006/relationships/slideLayout" Target="../slideLayouts/slideLayout21.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5" Type="http://schemas.openxmlformats.org/officeDocument/2006/relationships/tags" Target="../tags/tag211.xml"/><Relationship Id="rId10" Type="http://schemas.openxmlformats.org/officeDocument/2006/relationships/image" Target="../media/image39.png"/><Relationship Id="rId4" Type="http://schemas.openxmlformats.org/officeDocument/2006/relationships/tags" Target="../tags/tag210.xml"/><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hyperlink" Target="mailto:Benjamin.weeks@ca.com" TargetMode="External"/><Relationship Id="rId3" Type="http://schemas.openxmlformats.org/officeDocument/2006/relationships/tags" Target="../tags/tag84.xml"/><Relationship Id="rId7" Type="http://schemas.openxmlformats.org/officeDocument/2006/relationships/slideLayout" Target="../slideLayouts/slideLayout1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16.jpg"/><Relationship Id="rId5" Type="http://schemas.openxmlformats.org/officeDocument/2006/relationships/tags" Target="../tags/tag86.xml"/><Relationship Id="rId10" Type="http://schemas.openxmlformats.org/officeDocument/2006/relationships/image" Target="../media/image15.jpg"/><Relationship Id="rId4" Type="http://schemas.openxmlformats.org/officeDocument/2006/relationships/tags" Target="../tags/tag85.xml"/><Relationship Id="rId9" Type="http://schemas.openxmlformats.org/officeDocument/2006/relationships/hyperlink" Target="mailto:dana.prey@ca.com"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15.xml"/><Relationship Id="rId7" Type="http://schemas.openxmlformats.org/officeDocument/2006/relationships/image" Target="../media/image40.png"/><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slideLayout" Target="../slideLayouts/slideLayout21.xml"/><Relationship Id="rId5" Type="http://schemas.openxmlformats.org/officeDocument/2006/relationships/tags" Target="../tags/tag217.xml"/><Relationship Id="rId4" Type="http://schemas.openxmlformats.org/officeDocument/2006/relationships/tags" Target="../tags/tag21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19.xml"/><Relationship Id="rId1" Type="http://schemas.openxmlformats.org/officeDocument/2006/relationships/tags" Target="../tags/tag21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1.xml"/><Relationship Id="rId1" Type="http://schemas.openxmlformats.org/officeDocument/2006/relationships/tags" Target="../tags/tag220.xml"/></Relationships>
</file>

<file path=ppt/slides/_rels/slide33.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27.xml"/><Relationship Id="rId7" Type="http://schemas.openxmlformats.org/officeDocument/2006/relationships/hyperlink" Target="https://caone.sharepoint.com/teams/SPO365/governance/Lists/CollaborationTeam/AllItems.aspx" TargetMode="Externa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image" Target="../media/image42.png"/><Relationship Id="rId5" Type="http://schemas.openxmlformats.org/officeDocument/2006/relationships/slideLayout" Target="../slideLayouts/slideLayout21.xml"/><Relationship Id="rId4" Type="http://schemas.openxmlformats.org/officeDocument/2006/relationships/tags" Target="../tags/tag228.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231.xml"/><Relationship Id="rId7" Type="http://schemas.openxmlformats.org/officeDocument/2006/relationships/tags" Target="../tags/tag235.xml"/><Relationship Id="rId12" Type="http://schemas.openxmlformats.org/officeDocument/2006/relationships/image" Target="../media/image46.png"/><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image" Target="../media/image45.png"/><Relationship Id="rId5" Type="http://schemas.openxmlformats.org/officeDocument/2006/relationships/tags" Target="../tags/tag233.xml"/><Relationship Id="rId10" Type="http://schemas.openxmlformats.org/officeDocument/2006/relationships/image" Target="../media/image44.png"/><Relationship Id="rId4" Type="http://schemas.openxmlformats.org/officeDocument/2006/relationships/tags" Target="../tags/tag232.xml"/><Relationship Id="rId9" Type="http://schemas.openxmlformats.org/officeDocument/2006/relationships/image" Target="../media/image43.png"/></Relationships>
</file>

<file path=ppt/slides/_rels/slide36.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tags" Target="../tags/tag237.xml"/><Relationship Id="rId7" Type="http://schemas.openxmlformats.org/officeDocument/2006/relationships/oleObject" Target="../embeddings/oleObject7.bin"/><Relationship Id="rId2" Type="http://schemas.openxmlformats.org/officeDocument/2006/relationships/tags" Target="../tags/tag236.xml"/><Relationship Id="rId1" Type="http://schemas.openxmlformats.org/officeDocument/2006/relationships/vmlDrawing" Target="../drawings/vmlDrawing6.vml"/><Relationship Id="rId6" Type="http://schemas.openxmlformats.org/officeDocument/2006/relationships/slideLayout" Target="../slideLayouts/slideLayout22.xml"/><Relationship Id="rId5" Type="http://schemas.openxmlformats.org/officeDocument/2006/relationships/tags" Target="../tags/tag239.xml"/><Relationship Id="rId10" Type="http://schemas.openxmlformats.org/officeDocument/2006/relationships/image" Target="../media/image48.png"/><Relationship Id="rId4" Type="http://schemas.openxmlformats.org/officeDocument/2006/relationships/tags" Target="../tags/tag238.xml"/><Relationship Id="rId9" Type="http://schemas.openxmlformats.org/officeDocument/2006/relationships/hyperlink" Target="https://servicedesk.ca.com/" TargetMode="External"/></Relationships>
</file>

<file path=ppt/slides/_rels/slide37.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image" Target="../media/image49.png"/><Relationship Id="rId5" Type="http://schemas.openxmlformats.org/officeDocument/2006/relationships/slideLayout" Target="../slideLayouts/slideLayout21.xml"/><Relationship Id="rId4" Type="http://schemas.openxmlformats.org/officeDocument/2006/relationships/tags" Target="../tags/tag243.xml"/></Relationships>
</file>

<file path=ppt/slides/_rels/slide3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246.xml"/><Relationship Id="rId7" Type="http://schemas.openxmlformats.org/officeDocument/2006/relationships/image" Target="../media/image50.png"/><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slideLayout" Target="../slideLayouts/slideLayout22.xml"/><Relationship Id="rId5" Type="http://schemas.openxmlformats.org/officeDocument/2006/relationships/tags" Target="../tags/tag248.xml"/><Relationship Id="rId4" Type="http://schemas.openxmlformats.org/officeDocument/2006/relationships/tags" Target="../tags/tag24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50.xml"/><Relationship Id="rId1" Type="http://schemas.openxmlformats.org/officeDocument/2006/relationships/tags" Target="../tags/tag249.xml"/></Relationships>
</file>

<file path=ppt/slides/_rels/slide4.xml.rels><?xml version="1.0" encoding="UTF-8" standalone="yes"?>
<Relationships xmlns="http://schemas.openxmlformats.org/package/2006/relationships"><Relationship Id="rId8" Type="http://schemas.openxmlformats.org/officeDocument/2006/relationships/tags" Target="../tags/tag95.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9"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4"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tags" Target="../tags/tag256.xml"/><Relationship Id="rId7" Type="http://schemas.openxmlformats.org/officeDocument/2006/relationships/slideLayout" Target="../slideLayouts/slideLayout16.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261.xml"/><Relationship Id="rId7" Type="http://schemas.openxmlformats.org/officeDocument/2006/relationships/slideLayout" Target="../slideLayouts/slideLayout21.xml"/><Relationship Id="rId2" Type="http://schemas.openxmlformats.org/officeDocument/2006/relationships/tags" Target="../tags/tag260.xml"/><Relationship Id="rId1" Type="http://schemas.openxmlformats.org/officeDocument/2006/relationships/vmlDrawing" Target="../drawings/vmlDrawing7.v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 Id="rId9" Type="http://schemas.openxmlformats.org/officeDocument/2006/relationships/image" Target="../media/image52.wmf"/></Relationships>
</file>

<file path=ppt/slides/_rels/slide43.xml.rels><?xml version="1.0" encoding="UTF-8" standalone="yes"?>
<Relationships xmlns="http://schemas.openxmlformats.org/package/2006/relationships"><Relationship Id="rId3" Type="http://schemas.openxmlformats.org/officeDocument/2006/relationships/tags" Target="../tags/tag267.xml"/><Relationship Id="rId7" Type="http://schemas.openxmlformats.org/officeDocument/2006/relationships/image" Target="../media/image53.png"/><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slideLayout" Target="../slideLayouts/slideLayout22.xml"/><Relationship Id="rId5" Type="http://schemas.openxmlformats.org/officeDocument/2006/relationships/tags" Target="../tags/tag269.xml"/><Relationship Id="rId4" Type="http://schemas.openxmlformats.org/officeDocument/2006/relationships/tags" Target="../tags/tag268.xml"/></Relationships>
</file>

<file path=ppt/slides/_rels/slide44.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tags" Target="../tags/tag271.xml"/><Relationship Id="rId7" Type="http://schemas.openxmlformats.org/officeDocument/2006/relationships/oleObject" Target="../embeddings/oleObject9.bin"/><Relationship Id="rId2" Type="http://schemas.openxmlformats.org/officeDocument/2006/relationships/tags" Target="../tags/tag270.xml"/><Relationship Id="rId1" Type="http://schemas.openxmlformats.org/officeDocument/2006/relationships/vmlDrawing" Target="../drawings/vmlDrawing8.vml"/><Relationship Id="rId6" Type="http://schemas.openxmlformats.org/officeDocument/2006/relationships/slideLayout" Target="../slideLayouts/slideLayout21.xml"/><Relationship Id="rId5" Type="http://schemas.openxmlformats.org/officeDocument/2006/relationships/tags" Target="../tags/tag273.xml"/><Relationship Id="rId4" Type="http://schemas.openxmlformats.org/officeDocument/2006/relationships/tags" Target="../tags/tag27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75.xml"/><Relationship Id="rId1" Type="http://schemas.openxmlformats.org/officeDocument/2006/relationships/tags" Target="../tags/tag274.xml"/></Relationships>
</file>

<file path=ppt/slides/_rels/slide46.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 Id="rId4"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5" Type="http://schemas.openxmlformats.org/officeDocument/2006/relationships/slideLayout" Target="../slideLayouts/slideLayout13.xml"/><Relationship Id="rId4" Type="http://schemas.openxmlformats.org/officeDocument/2006/relationships/tags" Target="../tags/tag282.xml"/></Relationships>
</file>

<file path=ppt/slides/_rels/slide48.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slideLayout" Target="../slideLayouts/slideLayout16.xml"/><Relationship Id="rId5" Type="http://schemas.openxmlformats.org/officeDocument/2006/relationships/tags" Target="../tags/tag287.xml"/><Relationship Id="rId4" Type="http://schemas.openxmlformats.org/officeDocument/2006/relationships/tags" Target="../tags/tag286.xml"/></Relationships>
</file>

<file path=ppt/slides/_rels/slide49.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slideLayout" Target="../slideLayouts/slideLayout16.xml"/><Relationship Id="rId5" Type="http://schemas.openxmlformats.org/officeDocument/2006/relationships/tags" Target="../tags/tag292.xml"/><Relationship Id="rId4" Type="http://schemas.openxmlformats.org/officeDocument/2006/relationships/tags" Target="../tags/tag291.xml"/></Relationships>
</file>

<file path=ppt/slides/_rels/slide5.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hyperlink" Target="https://learn.ca.com/" TargetMode="Externa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18.png"/><Relationship Id="rId5" Type="http://schemas.openxmlformats.org/officeDocument/2006/relationships/tags" Target="../tags/tag100.xml"/><Relationship Id="rId10" Type="http://schemas.openxmlformats.org/officeDocument/2006/relationships/image" Target="../media/image17.png"/><Relationship Id="rId4" Type="http://schemas.openxmlformats.org/officeDocument/2006/relationships/tags" Target="../tags/tag99.xml"/><Relationship Id="rId9"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slideLayout" Target="../slideLayouts/slideLayout16.xml"/><Relationship Id="rId5" Type="http://schemas.openxmlformats.org/officeDocument/2006/relationships/tags" Target="../tags/tag297.xml"/><Relationship Id="rId4" Type="http://schemas.openxmlformats.org/officeDocument/2006/relationships/tags" Target="../tags/tag296.xml"/></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300.xml"/><Relationship Id="rId7" Type="http://schemas.openxmlformats.org/officeDocument/2006/relationships/hyperlink" Target="https://support.office.com/en-us/article/onenote-video-training-1c983b65-42f6-42c1-ab61-235aae5d0115?ui=en-US&amp;rs=en-US&amp;ad=US" TargetMode="Externa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slideLayout" Target="../slideLayouts/slideLayout14.xml"/><Relationship Id="rId5" Type="http://schemas.openxmlformats.org/officeDocument/2006/relationships/video" Target="https://www.youtube.com/embed/fmGVp76WyIU" TargetMode="External"/><Relationship Id="rId4" Type="http://schemas.openxmlformats.org/officeDocument/2006/relationships/tags" Target="../tags/tag301.xml"/><Relationship Id="rId9" Type="http://schemas.openxmlformats.org/officeDocument/2006/relationships/image" Target="../media/image56.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03.xml"/><Relationship Id="rId1" Type="http://schemas.openxmlformats.org/officeDocument/2006/relationships/tags" Target="../tags/tag302.xml"/></Relationships>
</file>

<file path=ppt/slides/_rels/slide5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306.xml"/><Relationship Id="rId7" Type="http://schemas.openxmlformats.org/officeDocument/2006/relationships/diagramLayout" Target="../diagrams/layout2.xml"/><Relationship Id="rId12" Type="http://schemas.openxmlformats.org/officeDocument/2006/relationships/image" Target="../media/image57.png"/><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diagramData" Target="../diagrams/data2.xml"/><Relationship Id="rId11" Type="http://schemas.openxmlformats.org/officeDocument/2006/relationships/hyperlink" Target="https://forms.office.com/Pages/ResponsePage.aspx?id=Ft-UEeA6qkm0i1xNpuE2iZLmopvecNlKlZx84jJA0N1UQUpIVjRTTEtUSTFXSllTV1dMWUpNOFBQSi4u" TargetMode="External"/><Relationship Id="rId5" Type="http://schemas.openxmlformats.org/officeDocument/2006/relationships/hyperlink" Target="mailto:team-gis-collaboration@ca.com" TargetMode="External"/><Relationship Id="rId10" Type="http://schemas.microsoft.com/office/2007/relationships/diagramDrawing" Target="../diagrams/drawing2.xml"/><Relationship Id="rId4" Type="http://schemas.openxmlformats.org/officeDocument/2006/relationships/slideLayout" Target="../slideLayouts/slideLayout20.xml"/><Relationship Id="rId9" Type="http://schemas.openxmlformats.org/officeDocument/2006/relationships/diagramColors" Target="../diagrams/colors2.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tags" Target="../tags/tag309.xml"/><Relationship Id="rId7" Type="http://schemas.openxmlformats.org/officeDocument/2006/relationships/diagramData" Target="../diagrams/data3.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image" Target="../media/image58.png"/><Relationship Id="rId11" Type="http://schemas.microsoft.com/office/2007/relationships/diagramDrawing" Target="../diagrams/drawing3.xml"/><Relationship Id="rId5" Type="http://schemas.openxmlformats.org/officeDocument/2006/relationships/hyperlink" Target="https://caone.sharepoint.com/teams/SPO365/sphelp/Lists/WebinarSurvey/NewForm.aspx" TargetMode="External"/><Relationship Id="rId10" Type="http://schemas.openxmlformats.org/officeDocument/2006/relationships/diagramColors" Target="../diagrams/colors3.xml"/><Relationship Id="rId4" Type="http://schemas.openxmlformats.org/officeDocument/2006/relationships/slideLayout" Target="../slideLayouts/slideLayout17.xml"/><Relationship Id="rId9"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10.xml"/></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313.xml"/><Relationship Id="rId7" Type="http://schemas.openxmlformats.org/officeDocument/2006/relationships/tags" Target="../tags/tag317.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5" Type="http://schemas.openxmlformats.org/officeDocument/2006/relationships/tags" Target="../tags/tag315.xml"/><Relationship Id="rId10" Type="http://schemas.openxmlformats.org/officeDocument/2006/relationships/hyperlink" Target="https://onecahelp.ca.com/" TargetMode="External"/><Relationship Id="rId4" Type="http://schemas.openxmlformats.org/officeDocument/2006/relationships/tags" Target="../tags/tag314.xml"/><Relationship Id="rId9" Type="http://schemas.openxmlformats.org/officeDocument/2006/relationships/hyperlink" Target="http://linkedin.com/MariaEspino"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5.xml"/><Relationship Id="rId1" Type="http://schemas.openxmlformats.org/officeDocument/2006/relationships/tags" Target="../tags/tag10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image" Target="../media/image20.png"/><Relationship Id="rId4"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12.xml"/><Relationship Id="rId1" Type="http://schemas.openxmlformats.org/officeDocument/2006/relationships/tags" Target="../tags/tag1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ctrTitle"/>
            <p:custDataLst>
              <p:tags r:id="rId1"/>
            </p:custDataLst>
          </p:nvPr>
        </p:nvSpPr>
        <p:spPr>
          <a:xfrm>
            <a:off x="457397" y="1259198"/>
            <a:ext cx="8167461" cy="1588127"/>
          </a:xfrm>
        </p:spPr>
        <p:txBody>
          <a:bodyPr/>
          <a:lstStyle/>
          <a:p>
            <a:pPr lvl="0"/>
            <a:r>
              <a:rPr lang="en-US" dirty="0">
                <a:solidFill>
                  <a:schemeClr val="accent1"/>
                </a:solidFill>
                <a:latin typeface="Averta Bold" panose="00000800000000000000" pitchFamily="50" charset="0"/>
                <a:sym typeface="Arial"/>
              </a:rPr>
              <a:t>CA SharePoint Online</a:t>
            </a:r>
            <a:br>
              <a:rPr lang="en-US" dirty="0">
                <a:solidFill>
                  <a:schemeClr val="accent1"/>
                </a:solidFill>
                <a:latin typeface="Averta Bold" panose="00000800000000000000" pitchFamily="50" charset="0"/>
                <a:sym typeface="Arial"/>
              </a:rPr>
            </a:br>
            <a:r>
              <a:rPr lang="en-US" dirty="0">
                <a:latin typeface="Averta Bold" panose="00000800000000000000" pitchFamily="50" charset="0"/>
                <a:sym typeface="Arial"/>
              </a:rPr>
              <a:t>Basics Webinar</a:t>
            </a:r>
          </a:p>
        </p:txBody>
      </p:sp>
      <p:sp>
        <p:nvSpPr>
          <p:cNvPr id="20" name="Text Placeholder 19"/>
          <p:cNvSpPr>
            <a:spLocks noGrp="1"/>
          </p:cNvSpPr>
          <p:nvPr>
            <p:ph type="body" sz="quarter" idx="11"/>
            <p:custDataLst>
              <p:tags r:id="rId2"/>
            </p:custDataLst>
          </p:nvPr>
        </p:nvSpPr>
        <p:spPr>
          <a:xfrm>
            <a:off x="463638" y="3593886"/>
            <a:ext cx="6456116" cy="418063"/>
          </a:xfrm>
        </p:spPr>
        <p:txBody>
          <a:bodyPr/>
          <a:lstStyle/>
          <a:p>
            <a:r>
              <a:rPr lang="en-US" dirty="0">
                <a:latin typeface="Averta Black" panose="00000A00000000000000" pitchFamily="50" charset="0"/>
              </a:rPr>
              <a:t>March 2018</a:t>
            </a:r>
          </a:p>
        </p:txBody>
      </p:sp>
      <p:sp>
        <p:nvSpPr>
          <p:cNvPr id="17" name="Text Placeholder 16"/>
          <p:cNvSpPr>
            <a:spLocks noGrp="1"/>
          </p:cNvSpPr>
          <p:nvPr>
            <p:ph type="body" idx="12"/>
            <p:custDataLst>
              <p:tags r:id="rId3"/>
            </p:custDataLst>
          </p:nvPr>
        </p:nvSpPr>
        <p:spPr>
          <a:xfrm>
            <a:off x="464658" y="2819661"/>
            <a:ext cx="6455338" cy="657318"/>
          </a:xfrm>
        </p:spPr>
        <p:txBody>
          <a:bodyPr/>
          <a:lstStyle/>
          <a:p>
            <a:pPr>
              <a:lnSpc>
                <a:spcPct val="150000"/>
              </a:lnSpc>
            </a:pPr>
            <a:r>
              <a:rPr lang="en-US" dirty="0">
                <a:latin typeface="Averta Light" panose="00000400000000000000" pitchFamily="50" charset="0"/>
              </a:rPr>
              <a:t>GIS Collaboration Team</a:t>
            </a:r>
            <a:br>
              <a:rPr lang="en-US" dirty="0">
                <a:latin typeface="Averta Light" panose="00000400000000000000" pitchFamily="50" charset="0"/>
              </a:rPr>
            </a:br>
            <a:r>
              <a:rPr lang="en-US" sz="900" dirty="0">
                <a:latin typeface="Averta Light" panose="00000400000000000000" pitchFamily="50" charset="0"/>
                <a:hlinkClick r:id="rId5"/>
              </a:rPr>
              <a:t>Team–GIS–Collaboration@ca.com</a:t>
            </a:r>
            <a:r>
              <a:rPr lang="en-US" sz="900" dirty="0">
                <a:latin typeface="Averta Light" panose="00000400000000000000" pitchFamily="50" charset="0"/>
              </a:rPr>
              <a:t> </a:t>
            </a:r>
          </a:p>
          <a:p>
            <a:endParaRPr lang="en-US" dirty="0">
              <a:latin typeface="Averta Light" panose="00000400000000000000" pitchFamily="50" charset="0"/>
            </a:endParaRPr>
          </a:p>
        </p:txBody>
      </p:sp>
    </p:spTree>
    <p:extLst>
      <p:ext uri="{BB962C8B-B14F-4D97-AF65-F5344CB8AC3E}">
        <p14:creationId xmlns:p14="http://schemas.microsoft.com/office/powerpoint/2010/main" val="4261846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33364-AA8E-4640-8364-4043B9A39E4C}"/>
              </a:ext>
            </a:extLst>
          </p:cNvPr>
          <p:cNvSpPr>
            <a:spLocks noGrp="1"/>
          </p:cNvSpPr>
          <p:nvPr>
            <p:ph type="ctrTitle"/>
            <p:custDataLst>
              <p:tags r:id="rId1"/>
            </p:custDataLst>
          </p:nvPr>
        </p:nvSpPr>
        <p:spPr>
          <a:xfrm>
            <a:off x="457397" y="2007095"/>
            <a:ext cx="8167461" cy="840230"/>
          </a:xfrm>
        </p:spPr>
        <p:txBody>
          <a:bodyPr/>
          <a:lstStyle/>
          <a:p>
            <a:r>
              <a:rPr lang="en-US" dirty="0">
                <a:solidFill>
                  <a:schemeClr val="accent1"/>
                </a:solidFill>
                <a:latin typeface="Averta Regular" panose="00000500000000000000" pitchFamily="50" charset="0"/>
              </a:rPr>
              <a:t>Site Collections</a:t>
            </a:r>
          </a:p>
        </p:txBody>
      </p:sp>
      <p:sp>
        <p:nvSpPr>
          <p:cNvPr id="4" name="Text Placeholder 3">
            <a:extLst>
              <a:ext uri="{FF2B5EF4-FFF2-40B4-BE49-F238E27FC236}">
                <a16:creationId xmlns:a16="http://schemas.microsoft.com/office/drawing/2014/main" id="{0FC5580D-65D4-4751-ABB2-95FB686FA81A}"/>
              </a:ext>
            </a:extLst>
          </p:cNvPr>
          <p:cNvSpPr>
            <a:spLocks noGrp="1"/>
          </p:cNvSpPr>
          <p:nvPr>
            <p:ph type="body" idx="12"/>
            <p:custDataLst>
              <p:tags r:id="rId2"/>
            </p:custDataLst>
          </p:nvPr>
        </p:nvSpPr>
        <p:spPr>
          <a:xfrm>
            <a:off x="464658" y="2819660"/>
            <a:ext cx="6455338" cy="542975"/>
          </a:xfrm>
        </p:spPr>
        <p:txBody>
          <a:bodyPr/>
          <a:lstStyle/>
          <a:p>
            <a:r>
              <a:rPr lang="en-US" dirty="0">
                <a:latin typeface="Averta Regular" panose="00000500000000000000" pitchFamily="50" charset="0"/>
              </a:rPr>
              <a:t>WHAT THEY ARE AND WHAT THEY DO</a:t>
            </a:r>
          </a:p>
        </p:txBody>
      </p:sp>
      <p:sp>
        <p:nvSpPr>
          <p:cNvPr id="5" name="TextBox 4">
            <a:extLst>
              <a:ext uri="{FF2B5EF4-FFF2-40B4-BE49-F238E27FC236}">
                <a16:creationId xmlns:a16="http://schemas.microsoft.com/office/drawing/2014/main" id="{1D12EAFD-994C-4CD4-8EAA-E2E6292F8A79}"/>
              </a:ext>
            </a:extLst>
          </p:cNvPr>
          <p:cNvSpPr txBox="1"/>
          <p:nvPr>
            <p:custDataLst>
              <p:tags r:id="rId3"/>
            </p:custDataLst>
          </p:nvPr>
        </p:nvSpPr>
        <p:spPr>
          <a:xfrm>
            <a:off x="7281333" y="344311"/>
            <a:ext cx="1162756" cy="987778"/>
          </a:xfrm>
          <a:prstGeom prst="rect">
            <a:avLst/>
          </a:prstGeom>
          <a:noFill/>
          <a:ln w="25400" cap="flat" cmpd="sng" algn="ctr">
            <a:solidFill>
              <a:schemeClr val="accent2"/>
            </a:solidFill>
            <a:prstDash val="solid"/>
          </a:ln>
          <a:effectLst/>
        </p:spPr>
        <p:style>
          <a:lnRef idx="2">
            <a:schemeClr val="accent2"/>
          </a:lnRef>
          <a:fillRef idx="1">
            <a:schemeClr val="lt1"/>
          </a:fillRef>
          <a:effectRef idx="0">
            <a:schemeClr val="accent2"/>
          </a:effectRef>
          <a:fontRef idx="minor">
            <a:schemeClr val="dk1"/>
          </a:fontRef>
        </p:style>
        <p:txBody>
          <a:bodyPr wrap="square" tIns="91440" bIns="91440" rtlCol="0" anchor="ctr" anchorCtr="0">
            <a:noAutofit/>
          </a:bodyPr>
          <a:lstStyle/>
          <a:p>
            <a:pPr algn="ctr"/>
            <a:r>
              <a:rPr lang="en-US" sz="6000" dirty="0">
                <a:latin typeface="Averta Bold" panose="00000800000000000000" pitchFamily="50" charset="0"/>
              </a:rPr>
              <a:t>2</a:t>
            </a:r>
          </a:p>
        </p:txBody>
      </p:sp>
    </p:spTree>
    <p:extLst>
      <p:ext uri="{BB962C8B-B14F-4D97-AF65-F5344CB8AC3E}">
        <p14:creationId xmlns:p14="http://schemas.microsoft.com/office/powerpoint/2010/main" val="303162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FF6B-1772-44E7-AA67-0BB9E688B947}"/>
              </a:ext>
            </a:extLst>
          </p:cNvPr>
          <p:cNvSpPr>
            <a:spLocks noGrp="1"/>
          </p:cNvSpPr>
          <p:nvPr>
            <p:ph type="title"/>
            <p:custDataLst>
              <p:tags r:id="rId1"/>
            </p:custDataLst>
          </p:nvPr>
        </p:nvSpPr>
        <p:spPr>
          <a:xfrm>
            <a:off x="457200" y="680399"/>
            <a:ext cx="4114800" cy="1089529"/>
          </a:xfrm>
        </p:spPr>
        <p:txBody>
          <a:bodyPr/>
          <a:lstStyle/>
          <a:p>
            <a:r>
              <a:rPr lang="en-US" dirty="0">
                <a:solidFill>
                  <a:schemeClr val="accent4"/>
                </a:solidFill>
                <a:latin typeface="Averta Regular" panose="00000500000000000000" pitchFamily="50" charset="0"/>
              </a:rPr>
              <a:t>What Are Site Collections?</a:t>
            </a:r>
          </a:p>
        </p:txBody>
      </p:sp>
      <p:sp>
        <p:nvSpPr>
          <p:cNvPr id="4" name="Content Placeholder 3">
            <a:extLst>
              <a:ext uri="{FF2B5EF4-FFF2-40B4-BE49-F238E27FC236}">
                <a16:creationId xmlns:a16="http://schemas.microsoft.com/office/drawing/2014/main" id="{0CCE02E8-C8EF-41DD-AC20-AFC71C0F61A3}"/>
              </a:ext>
            </a:extLst>
          </p:cNvPr>
          <p:cNvSpPr>
            <a:spLocks noGrp="1"/>
          </p:cNvSpPr>
          <p:nvPr>
            <p:ph sz="half" idx="2"/>
            <p:custDataLst>
              <p:tags r:id="rId2"/>
            </p:custDataLst>
          </p:nvPr>
        </p:nvSpPr>
        <p:spPr>
          <a:xfrm>
            <a:off x="4648200" y="680399"/>
            <a:ext cx="4038600" cy="3661599"/>
          </a:xfrm>
        </p:spPr>
        <p:txBody>
          <a:bodyPr/>
          <a:lstStyle/>
          <a:p>
            <a:pPr>
              <a:lnSpc>
                <a:spcPct val="100000"/>
              </a:lnSpc>
            </a:pPr>
            <a:r>
              <a:rPr lang="en-US" sz="1400" dirty="0">
                <a:latin typeface="Averta Regular" panose="00000500000000000000" pitchFamily="50" charset="0"/>
              </a:rPr>
              <a:t>Collection of multiple sites that are logically grouped.</a:t>
            </a:r>
          </a:p>
          <a:p>
            <a:pPr>
              <a:lnSpc>
                <a:spcPct val="100000"/>
              </a:lnSpc>
            </a:pPr>
            <a:r>
              <a:rPr lang="en-US" sz="1400" dirty="0">
                <a:latin typeface="Averta Regular" panose="00000500000000000000" pitchFamily="50" charset="0"/>
              </a:rPr>
              <a:t>Usually grouped by department or type of sites.</a:t>
            </a:r>
          </a:p>
          <a:p>
            <a:pPr>
              <a:lnSpc>
                <a:spcPct val="100000"/>
              </a:lnSpc>
            </a:pPr>
            <a:r>
              <a:rPr lang="en-US" sz="1400" dirty="0">
                <a:latin typeface="Averta Regular" panose="00000500000000000000" pitchFamily="50" charset="0"/>
              </a:rPr>
              <a:t>Has an assigned business lead team to help our employees with simple requests.</a:t>
            </a:r>
          </a:p>
          <a:p>
            <a:pPr>
              <a:lnSpc>
                <a:spcPct val="100000"/>
              </a:lnSpc>
            </a:pPr>
            <a:endParaRPr lang="en-US" sz="1400" dirty="0">
              <a:latin typeface="Averta Regular" panose="00000500000000000000" pitchFamily="50" charset="0"/>
            </a:endParaRPr>
          </a:p>
        </p:txBody>
      </p:sp>
      <p:sp>
        <p:nvSpPr>
          <p:cNvPr id="5" name="Text Placeholder 4">
            <a:extLst>
              <a:ext uri="{FF2B5EF4-FFF2-40B4-BE49-F238E27FC236}">
                <a16:creationId xmlns:a16="http://schemas.microsoft.com/office/drawing/2014/main" id="{5F202C45-CAE0-4E9A-A1F1-1CB733C3C5A0}"/>
              </a:ext>
            </a:extLst>
          </p:cNvPr>
          <p:cNvSpPr>
            <a:spLocks noGrp="1"/>
          </p:cNvSpPr>
          <p:nvPr>
            <p:ph type="body" sz="quarter" idx="12"/>
            <p:custDataLst>
              <p:tags r:id="rId3"/>
            </p:custDataLst>
          </p:nvPr>
        </p:nvSpPr>
        <p:spPr>
          <a:xfrm>
            <a:off x="460185" y="4448175"/>
            <a:ext cx="8223631" cy="204788"/>
          </a:xfrm>
        </p:spPr>
        <p:txBody>
          <a:bodyPr/>
          <a:lstStyle/>
          <a:p>
            <a:r>
              <a:rPr lang="en-US" dirty="0">
                <a:latin typeface="Averta Regular" panose="00000500000000000000" pitchFamily="50" charset="0"/>
              </a:rPr>
              <a:t>Figure 2.1 - Site Collections Explained</a:t>
            </a:r>
          </a:p>
        </p:txBody>
      </p:sp>
      <p:pic>
        <p:nvPicPr>
          <p:cNvPr id="8" name="Picture 7">
            <a:extLst>
              <a:ext uri="{FF2B5EF4-FFF2-40B4-BE49-F238E27FC236}">
                <a16:creationId xmlns:a16="http://schemas.microsoft.com/office/drawing/2014/main" id="{244DF551-F246-4270-8941-994581F9777E}"/>
              </a:ext>
            </a:extLst>
          </p:cNvPr>
          <p:cNvPicPr>
            <a:picLocks noChangeAspect="1"/>
          </p:cNvPicPr>
          <p:nvPr/>
        </p:nvPicPr>
        <p:blipFill>
          <a:blip r:embed="rId7"/>
          <a:stretch>
            <a:fillRect/>
          </a:stretch>
        </p:blipFill>
        <p:spPr>
          <a:xfrm>
            <a:off x="457200" y="2278991"/>
            <a:ext cx="8486383" cy="2271578"/>
          </a:xfrm>
          <a:prstGeom prst="rect">
            <a:avLst/>
          </a:prstGeom>
        </p:spPr>
      </p:pic>
      <p:sp>
        <p:nvSpPr>
          <p:cNvPr id="9" name="Speech Bubble: Rectangle 8">
            <a:extLst>
              <a:ext uri="{FF2B5EF4-FFF2-40B4-BE49-F238E27FC236}">
                <a16:creationId xmlns:a16="http://schemas.microsoft.com/office/drawing/2014/main" id="{AD7C2380-6B1A-4478-9B0F-E56EBD489D82}"/>
              </a:ext>
            </a:extLst>
          </p:cNvPr>
          <p:cNvSpPr/>
          <p:nvPr>
            <p:custDataLst>
              <p:tags r:id="rId4"/>
            </p:custDataLst>
          </p:nvPr>
        </p:nvSpPr>
        <p:spPr>
          <a:xfrm>
            <a:off x="588724" y="2417524"/>
            <a:ext cx="1734854" cy="612648"/>
          </a:xfrm>
          <a:prstGeom prst="wedgeRectCallout">
            <a:avLst/>
          </a:prstGeom>
          <a:no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vert="horz" lIns="91440" tIns="91440" rIns="91440" bIns="91440" rtlCol="0" anchor="ctr"/>
          <a:lstStyle/>
          <a:p>
            <a:pPr marL="0" marR="0" indent="0" algn="ctr" defTabSz="914400" eaLnBrk="1" fontAlgn="auto" latinLnBrk="0" hangingPunct="1">
              <a:spcBef>
                <a:spcPts val="0"/>
              </a:spcBef>
              <a:spcAft>
                <a:spcPts val="0"/>
              </a:spcAft>
              <a:buClr>
                <a:srgbClr val="FFFFFF"/>
              </a:buClr>
              <a:buSzTx/>
              <a:buFontTx/>
              <a:buNone/>
              <a:tabLst/>
            </a:pP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These can be /teams/department </a:t>
            </a:r>
            <a:b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b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(for collaboration sites)</a:t>
            </a:r>
          </a:p>
        </p:txBody>
      </p:sp>
      <p:sp>
        <p:nvSpPr>
          <p:cNvPr id="12" name="Speech Bubble: Rectangle 11">
            <a:extLst>
              <a:ext uri="{FF2B5EF4-FFF2-40B4-BE49-F238E27FC236}">
                <a16:creationId xmlns:a16="http://schemas.microsoft.com/office/drawing/2014/main" id="{FC0227A9-6FEB-44A0-A45B-8AF8EC462A5D}"/>
              </a:ext>
            </a:extLst>
          </p:cNvPr>
          <p:cNvSpPr/>
          <p:nvPr>
            <p:custDataLst>
              <p:tags r:id="rId5"/>
            </p:custDataLst>
          </p:nvPr>
        </p:nvSpPr>
        <p:spPr>
          <a:xfrm>
            <a:off x="6967605" y="2417524"/>
            <a:ext cx="1734854" cy="612648"/>
          </a:xfrm>
          <a:prstGeom prst="wedgeRectCallout">
            <a:avLst/>
          </a:prstGeom>
          <a:no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vert="horz" lIns="91440" tIns="91440" rIns="91440" bIns="91440" rtlCol="0" anchor="ctr"/>
          <a:lstStyle/>
          <a:p>
            <a:pPr marL="0" marR="0" indent="0" algn="ctr" defTabSz="914400" eaLnBrk="1" fontAlgn="auto" latinLnBrk="0" hangingPunct="1">
              <a:spcBef>
                <a:spcPts val="0"/>
              </a:spcBef>
              <a:spcAft>
                <a:spcPts val="0"/>
              </a:spcAft>
              <a:buClr>
                <a:srgbClr val="FFFFFF"/>
              </a:buClr>
              <a:buSzTx/>
              <a:buFontTx/>
              <a:buNone/>
              <a:tabLst/>
            </a:pP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Or they can be</a:t>
            </a:r>
            <a:b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b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/sites/department </a:t>
            </a:r>
            <a:b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b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(for publishing sites)</a:t>
            </a:r>
          </a:p>
        </p:txBody>
      </p:sp>
    </p:spTree>
    <p:extLst>
      <p:ext uri="{BB962C8B-B14F-4D97-AF65-F5344CB8AC3E}">
        <p14:creationId xmlns:p14="http://schemas.microsoft.com/office/powerpoint/2010/main" val="383549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1A00-EE65-4905-849F-D1CA03007EA4}"/>
              </a:ext>
            </a:extLst>
          </p:cNvPr>
          <p:cNvSpPr>
            <a:spLocks noGrp="1"/>
          </p:cNvSpPr>
          <p:nvPr>
            <p:ph type="title"/>
            <p:custDataLst>
              <p:tags r:id="rId1"/>
            </p:custDataLst>
          </p:nvPr>
        </p:nvSpPr>
        <p:spPr>
          <a:xfrm>
            <a:off x="457200" y="680399"/>
            <a:ext cx="4114800" cy="1089529"/>
          </a:xfrm>
        </p:spPr>
        <p:txBody>
          <a:bodyPr/>
          <a:lstStyle/>
          <a:p>
            <a:r>
              <a:rPr lang="en-US" dirty="0"/>
              <a:t>Fluidity in Architecture</a:t>
            </a:r>
          </a:p>
        </p:txBody>
      </p:sp>
      <p:sp>
        <p:nvSpPr>
          <p:cNvPr id="3" name="Content Placeholder 2">
            <a:extLst>
              <a:ext uri="{FF2B5EF4-FFF2-40B4-BE49-F238E27FC236}">
                <a16:creationId xmlns:a16="http://schemas.microsoft.com/office/drawing/2014/main" id="{56B87F46-8A41-4D4B-9CB5-04D9382EB010}"/>
              </a:ext>
            </a:extLst>
          </p:cNvPr>
          <p:cNvSpPr>
            <a:spLocks noGrp="1"/>
          </p:cNvSpPr>
          <p:nvPr>
            <p:ph sz="quarter" idx="11"/>
            <p:custDataLst>
              <p:tags r:id="rId2"/>
            </p:custDataLst>
          </p:nvPr>
        </p:nvSpPr>
        <p:spPr>
          <a:xfrm>
            <a:off x="4365320" y="689632"/>
            <a:ext cx="4114800" cy="1034129"/>
          </a:xfrm>
        </p:spPr>
        <p:txBody>
          <a:bodyPr/>
          <a:lstStyle/>
          <a:p>
            <a:r>
              <a:rPr lang="en-US" dirty="0"/>
              <a:t>The ability to move team sites from one area to another, or perhaps from one department to another, makes SharePoint Online one of the most fluid site architectures of all intranet products. </a:t>
            </a:r>
          </a:p>
        </p:txBody>
      </p:sp>
      <p:pic>
        <p:nvPicPr>
          <p:cNvPr id="7" name="Content Placeholder 6">
            <a:extLst>
              <a:ext uri="{FF2B5EF4-FFF2-40B4-BE49-F238E27FC236}">
                <a16:creationId xmlns:a16="http://schemas.microsoft.com/office/drawing/2014/main" id="{4C581EFD-6E9C-401C-B021-9FE928686DFC}"/>
              </a:ext>
            </a:extLst>
          </p:cNvPr>
          <p:cNvPicPr>
            <a:picLocks noGrp="1" noChangeAspect="1"/>
          </p:cNvPicPr>
          <p:nvPr>
            <p:ph sz="half" idx="2"/>
          </p:nvPr>
        </p:nvPicPr>
        <p:blipFill>
          <a:blip r:embed="rId5"/>
          <a:stretch>
            <a:fillRect/>
          </a:stretch>
        </p:blipFill>
        <p:spPr>
          <a:xfrm>
            <a:off x="686473" y="2168167"/>
            <a:ext cx="7457904" cy="1996281"/>
          </a:xfrm>
        </p:spPr>
      </p:pic>
      <p:sp>
        <p:nvSpPr>
          <p:cNvPr id="5" name="Text Placeholder 4">
            <a:extLst>
              <a:ext uri="{FF2B5EF4-FFF2-40B4-BE49-F238E27FC236}">
                <a16:creationId xmlns:a16="http://schemas.microsoft.com/office/drawing/2014/main" id="{91578412-1588-431A-ADF8-8EFEE03887AF}"/>
              </a:ext>
            </a:extLst>
          </p:cNvPr>
          <p:cNvSpPr>
            <a:spLocks noGrp="1"/>
          </p:cNvSpPr>
          <p:nvPr>
            <p:ph type="body" sz="quarter" idx="12"/>
            <p:custDataLst>
              <p:tags r:id="rId3"/>
            </p:custDataLst>
          </p:nvPr>
        </p:nvSpPr>
        <p:spPr>
          <a:xfrm>
            <a:off x="460185" y="4448175"/>
            <a:ext cx="8223631" cy="204788"/>
          </a:xfrm>
        </p:spPr>
        <p:txBody>
          <a:bodyPr/>
          <a:lstStyle/>
          <a:p>
            <a:r>
              <a:rPr lang="en-US" dirty="0"/>
              <a:t>Figure 2.2 – Being able to start with a collaborative team site that can be then moved into a publishing site gives it great flexibility.</a:t>
            </a:r>
          </a:p>
          <a:p>
            <a:endParaRPr lang="en-US" dirty="0"/>
          </a:p>
        </p:txBody>
      </p:sp>
    </p:spTree>
    <p:extLst>
      <p:ext uri="{BB962C8B-B14F-4D97-AF65-F5344CB8AC3E}">
        <p14:creationId xmlns:p14="http://schemas.microsoft.com/office/powerpoint/2010/main" val="117738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2999-E197-42A9-AE87-521C72708F78}"/>
              </a:ext>
            </a:extLst>
          </p:cNvPr>
          <p:cNvSpPr>
            <a:spLocks noGrp="1"/>
          </p:cNvSpPr>
          <p:nvPr>
            <p:ph type="title"/>
            <p:custDataLst>
              <p:tags r:id="rId1"/>
            </p:custDataLst>
          </p:nvPr>
        </p:nvSpPr>
        <p:spPr>
          <a:xfrm>
            <a:off x="457200" y="231475"/>
            <a:ext cx="8229600" cy="480131"/>
          </a:xfrm>
        </p:spPr>
        <p:txBody>
          <a:bodyPr/>
          <a:lstStyle/>
          <a:p>
            <a:r>
              <a:rPr lang="en-US" dirty="0">
                <a:solidFill>
                  <a:schemeClr val="accent1"/>
                </a:solidFill>
                <a:latin typeface="Averta Regular" panose="00000500000000000000" pitchFamily="50" charset="0"/>
              </a:rPr>
              <a:t>Departmental Site Collections</a:t>
            </a:r>
          </a:p>
        </p:txBody>
      </p:sp>
      <p:graphicFrame>
        <p:nvGraphicFramePr>
          <p:cNvPr id="6" name="Content Placeholder 5">
            <a:extLst>
              <a:ext uri="{FF2B5EF4-FFF2-40B4-BE49-F238E27FC236}">
                <a16:creationId xmlns:a16="http://schemas.microsoft.com/office/drawing/2014/main" id="{7AC4524C-CDD4-40BE-AFFD-2ED131B2BFDA}"/>
              </a:ext>
            </a:extLst>
          </p:cNvPr>
          <p:cNvGraphicFramePr>
            <a:graphicFrameLocks noGrp="1"/>
          </p:cNvGraphicFramePr>
          <p:nvPr>
            <p:ph sz="half" idx="1"/>
            <p:custDataLst>
              <p:tags r:id="rId2"/>
            </p:custDataLst>
            <p:extLst/>
          </p:nvPr>
        </p:nvGraphicFramePr>
        <p:xfrm>
          <a:off x="357188" y="1149350"/>
          <a:ext cx="4038600" cy="2595880"/>
        </p:xfrm>
        <a:graphic>
          <a:graphicData uri="http://schemas.openxmlformats.org/drawingml/2006/table">
            <a:tbl>
              <a:tblPr firstRow="1" bandRow="1">
                <a:tableStyleId>{00A15C55-8517-42AA-B614-E9B94910E393}</a:tableStyleId>
              </a:tblPr>
              <a:tblGrid>
                <a:gridCol w="4038600">
                  <a:extLst>
                    <a:ext uri="{9D8B030D-6E8A-4147-A177-3AD203B41FA5}">
                      <a16:colId xmlns:a16="http://schemas.microsoft.com/office/drawing/2014/main" val="317192677"/>
                    </a:ext>
                  </a:extLst>
                </a:gridCol>
              </a:tblGrid>
              <a:tr h="370840">
                <a:tc>
                  <a:txBody>
                    <a:bodyPr/>
                    <a:lstStyle/>
                    <a:p>
                      <a:r>
                        <a:rPr lang="en-US"/>
                        <a:t>Publishing </a:t>
                      </a:r>
                      <a:r>
                        <a:rPr lang="en-US" dirty="0"/>
                        <a:t>Sites</a:t>
                      </a:r>
                    </a:p>
                  </a:txBody>
                  <a:tcPr/>
                </a:tc>
                <a:extLst>
                  <a:ext uri="{0D108BD9-81ED-4DB2-BD59-A6C34878D82A}">
                    <a16:rowId xmlns:a16="http://schemas.microsoft.com/office/drawing/2014/main" val="3224537683"/>
                  </a:ext>
                </a:extLst>
              </a:tr>
              <a:tr h="370840">
                <a:tc>
                  <a:txBody>
                    <a:bodyPr/>
                    <a:lstStyle/>
                    <a:p>
                      <a:r>
                        <a:rPr lang="en-US" dirty="0"/>
                        <a:t>Department Portals</a:t>
                      </a:r>
                    </a:p>
                  </a:txBody>
                  <a:tcPr/>
                </a:tc>
                <a:extLst>
                  <a:ext uri="{0D108BD9-81ED-4DB2-BD59-A6C34878D82A}">
                    <a16:rowId xmlns:a16="http://schemas.microsoft.com/office/drawing/2014/main" val="2741483340"/>
                  </a:ext>
                </a:extLst>
              </a:tr>
              <a:tr h="370840">
                <a:tc>
                  <a:txBody>
                    <a:bodyPr/>
                    <a:lstStyle/>
                    <a:p>
                      <a:r>
                        <a:rPr lang="en-US" dirty="0"/>
                        <a:t>News, Links to Tools, Announcements</a:t>
                      </a:r>
                    </a:p>
                  </a:txBody>
                  <a:tcPr/>
                </a:tc>
                <a:extLst>
                  <a:ext uri="{0D108BD9-81ED-4DB2-BD59-A6C34878D82A}">
                    <a16:rowId xmlns:a16="http://schemas.microsoft.com/office/drawing/2014/main" val="2305626426"/>
                  </a:ext>
                </a:extLst>
              </a:tr>
              <a:tr h="370840">
                <a:tc>
                  <a:txBody>
                    <a:bodyPr/>
                    <a:lstStyle/>
                    <a:p>
                      <a:r>
                        <a:rPr lang="en-US" dirty="0"/>
                        <a:t>Informative Push Content</a:t>
                      </a:r>
                    </a:p>
                  </a:txBody>
                  <a:tcPr/>
                </a:tc>
                <a:extLst>
                  <a:ext uri="{0D108BD9-81ED-4DB2-BD59-A6C34878D82A}">
                    <a16:rowId xmlns:a16="http://schemas.microsoft.com/office/drawing/2014/main" val="2040751194"/>
                  </a:ext>
                </a:extLst>
              </a:tr>
              <a:tr h="370840">
                <a:tc>
                  <a:txBody>
                    <a:bodyPr/>
                    <a:lstStyle/>
                    <a:p>
                      <a:r>
                        <a:rPr lang="en-US" dirty="0"/>
                        <a:t>Department Contacts</a:t>
                      </a:r>
                    </a:p>
                  </a:txBody>
                  <a:tcPr/>
                </a:tc>
                <a:extLst>
                  <a:ext uri="{0D108BD9-81ED-4DB2-BD59-A6C34878D82A}">
                    <a16:rowId xmlns:a16="http://schemas.microsoft.com/office/drawing/2014/main" val="2060007274"/>
                  </a:ext>
                </a:extLst>
              </a:tr>
              <a:tr h="370840">
                <a:tc>
                  <a:txBody>
                    <a:bodyPr/>
                    <a:lstStyle/>
                    <a:p>
                      <a:r>
                        <a:rPr lang="en-US" dirty="0"/>
                        <a:t>Site Collection Admins</a:t>
                      </a:r>
                    </a:p>
                  </a:txBody>
                  <a:tcPr/>
                </a:tc>
                <a:extLst>
                  <a:ext uri="{0D108BD9-81ED-4DB2-BD59-A6C34878D82A}">
                    <a16:rowId xmlns:a16="http://schemas.microsoft.com/office/drawing/2014/main" val="2613091285"/>
                  </a:ext>
                </a:extLst>
              </a:tr>
              <a:tr h="370840">
                <a:tc>
                  <a:txBody>
                    <a:bodyPr/>
                    <a:lstStyle/>
                    <a:p>
                      <a:r>
                        <a:rPr lang="en-US" dirty="0"/>
                        <a:t>Uses the /sites/ URL Path</a:t>
                      </a:r>
                    </a:p>
                  </a:txBody>
                  <a:tcPr/>
                </a:tc>
                <a:extLst>
                  <a:ext uri="{0D108BD9-81ED-4DB2-BD59-A6C34878D82A}">
                    <a16:rowId xmlns:a16="http://schemas.microsoft.com/office/drawing/2014/main" val="1445873690"/>
                  </a:ext>
                </a:extLst>
              </a:tr>
            </a:tbl>
          </a:graphicData>
        </a:graphic>
      </p:graphicFrame>
      <p:graphicFrame>
        <p:nvGraphicFramePr>
          <p:cNvPr id="7" name="Content Placeholder 6">
            <a:extLst>
              <a:ext uri="{FF2B5EF4-FFF2-40B4-BE49-F238E27FC236}">
                <a16:creationId xmlns:a16="http://schemas.microsoft.com/office/drawing/2014/main" id="{0ED1889F-974C-4FEE-972A-648B70510542}"/>
              </a:ext>
            </a:extLst>
          </p:cNvPr>
          <p:cNvGraphicFramePr>
            <a:graphicFrameLocks noGrp="1"/>
          </p:cNvGraphicFramePr>
          <p:nvPr>
            <p:ph sz="half" idx="2"/>
            <p:custDataLst>
              <p:tags r:id="rId3"/>
            </p:custDataLst>
            <p:extLst/>
          </p:nvPr>
        </p:nvGraphicFramePr>
        <p:xfrm>
          <a:off x="4548188" y="1149350"/>
          <a:ext cx="4038600" cy="2595880"/>
        </p:xfrm>
        <a:graphic>
          <a:graphicData uri="http://schemas.openxmlformats.org/drawingml/2006/table">
            <a:tbl>
              <a:tblPr firstRow="1" bandRow="1">
                <a:tableStyleId>{00A15C55-8517-42AA-B614-E9B94910E393}</a:tableStyleId>
              </a:tblPr>
              <a:tblGrid>
                <a:gridCol w="4038600">
                  <a:extLst>
                    <a:ext uri="{9D8B030D-6E8A-4147-A177-3AD203B41FA5}">
                      <a16:colId xmlns:a16="http://schemas.microsoft.com/office/drawing/2014/main" val="3866079690"/>
                    </a:ext>
                  </a:extLst>
                </a:gridCol>
              </a:tblGrid>
              <a:tr h="370840">
                <a:tc>
                  <a:txBody>
                    <a:bodyPr/>
                    <a:lstStyle/>
                    <a:p>
                      <a:r>
                        <a:rPr lang="en-US" dirty="0"/>
                        <a:t>Collaboration Sites</a:t>
                      </a:r>
                    </a:p>
                  </a:txBody>
                  <a:tcPr/>
                </a:tc>
                <a:extLst>
                  <a:ext uri="{0D108BD9-81ED-4DB2-BD59-A6C34878D82A}">
                    <a16:rowId xmlns:a16="http://schemas.microsoft.com/office/drawing/2014/main" val="3626864352"/>
                  </a:ext>
                </a:extLst>
              </a:tr>
              <a:tr h="370840">
                <a:tc>
                  <a:txBody>
                    <a:bodyPr/>
                    <a:lstStyle/>
                    <a:p>
                      <a:r>
                        <a:rPr lang="en-US" dirty="0"/>
                        <a:t>Team Sites for Collaboration</a:t>
                      </a:r>
                    </a:p>
                  </a:txBody>
                  <a:tcPr/>
                </a:tc>
                <a:extLst>
                  <a:ext uri="{0D108BD9-81ED-4DB2-BD59-A6C34878D82A}">
                    <a16:rowId xmlns:a16="http://schemas.microsoft.com/office/drawing/2014/main" val="4035053020"/>
                  </a:ext>
                </a:extLst>
              </a:tr>
              <a:tr h="370840">
                <a:tc>
                  <a:txBody>
                    <a:bodyPr/>
                    <a:lstStyle/>
                    <a:p>
                      <a:r>
                        <a:rPr lang="en-US" dirty="0"/>
                        <a:t>Document Repository</a:t>
                      </a:r>
                    </a:p>
                  </a:txBody>
                  <a:tcPr/>
                </a:tc>
                <a:extLst>
                  <a:ext uri="{0D108BD9-81ED-4DB2-BD59-A6C34878D82A}">
                    <a16:rowId xmlns:a16="http://schemas.microsoft.com/office/drawing/2014/main" val="4270827464"/>
                  </a:ext>
                </a:extLst>
              </a:tr>
              <a:tr h="370840">
                <a:tc>
                  <a:txBody>
                    <a:bodyPr/>
                    <a:lstStyle/>
                    <a:p>
                      <a:r>
                        <a:rPr lang="en-US" dirty="0"/>
                        <a:t>Project Documentation</a:t>
                      </a:r>
                    </a:p>
                  </a:txBody>
                  <a:tcPr/>
                </a:tc>
                <a:extLst>
                  <a:ext uri="{0D108BD9-81ED-4DB2-BD59-A6C34878D82A}">
                    <a16:rowId xmlns:a16="http://schemas.microsoft.com/office/drawing/2014/main" val="2070164338"/>
                  </a:ext>
                </a:extLst>
              </a:tr>
              <a:tr h="370840">
                <a:tc>
                  <a:txBody>
                    <a:bodyPr/>
                    <a:lstStyle/>
                    <a:p>
                      <a:r>
                        <a:rPr lang="en-US" dirty="0"/>
                        <a:t>Push and Pull Content</a:t>
                      </a:r>
                    </a:p>
                  </a:txBody>
                  <a:tcPr/>
                </a:tc>
                <a:extLst>
                  <a:ext uri="{0D108BD9-81ED-4DB2-BD59-A6C34878D82A}">
                    <a16:rowId xmlns:a16="http://schemas.microsoft.com/office/drawing/2014/main" val="2735917825"/>
                  </a:ext>
                </a:extLst>
              </a:tr>
              <a:tr h="370840">
                <a:tc>
                  <a:txBody>
                    <a:bodyPr/>
                    <a:lstStyle/>
                    <a:p>
                      <a:r>
                        <a:rPr lang="en-US" dirty="0"/>
                        <a:t>Site Owners</a:t>
                      </a:r>
                    </a:p>
                  </a:txBody>
                  <a:tcPr/>
                </a:tc>
                <a:extLst>
                  <a:ext uri="{0D108BD9-81ED-4DB2-BD59-A6C34878D82A}">
                    <a16:rowId xmlns:a16="http://schemas.microsoft.com/office/drawing/2014/main" val="17523052"/>
                  </a:ext>
                </a:extLst>
              </a:tr>
              <a:tr h="370840">
                <a:tc>
                  <a:txBody>
                    <a:bodyPr/>
                    <a:lstStyle/>
                    <a:p>
                      <a:r>
                        <a:rPr lang="en-US" dirty="0"/>
                        <a:t>Uses the /teams/ URL Path</a:t>
                      </a:r>
                    </a:p>
                  </a:txBody>
                  <a:tcPr/>
                </a:tc>
                <a:extLst>
                  <a:ext uri="{0D108BD9-81ED-4DB2-BD59-A6C34878D82A}">
                    <a16:rowId xmlns:a16="http://schemas.microsoft.com/office/drawing/2014/main" val="459527553"/>
                  </a:ext>
                </a:extLst>
              </a:tr>
            </a:tbl>
          </a:graphicData>
        </a:graphic>
      </p:graphicFrame>
      <p:sp>
        <p:nvSpPr>
          <p:cNvPr id="5" name="Text Placeholder 4">
            <a:extLst>
              <a:ext uri="{FF2B5EF4-FFF2-40B4-BE49-F238E27FC236}">
                <a16:creationId xmlns:a16="http://schemas.microsoft.com/office/drawing/2014/main" id="{3C114DBE-15F0-43CB-8C58-2EC042D522CF}"/>
              </a:ext>
            </a:extLst>
          </p:cNvPr>
          <p:cNvSpPr>
            <a:spLocks noGrp="1"/>
          </p:cNvSpPr>
          <p:nvPr>
            <p:ph type="body" sz="quarter" idx="12"/>
            <p:custDataLst>
              <p:tags r:id="rId4"/>
            </p:custDataLst>
          </p:nvPr>
        </p:nvSpPr>
        <p:spPr>
          <a:xfrm>
            <a:off x="460185" y="4448175"/>
            <a:ext cx="8223631" cy="204788"/>
          </a:xfrm>
        </p:spPr>
        <p:txBody>
          <a:bodyPr/>
          <a:lstStyle/>
          <a:p>
            <a:r>
              <a:rPr lang="en-US" dirty="0">
                <a:latin typeface="Averta Regular" panose="00000500000000000000" pitchFamily="50" charset="0"/>
              </a:rPr>
              <a:t>Table 2.1 – Differences between /sites and /teams for every department.</a:t>
            </a:r>
          </a:p>
        </p:txBody>
      </p:sp>
    </p:spTree>
    <p:extLst>
      <p:ext uri="{BB962C8B-B14F-4D97-AF65-F5344CB8AC3E}">
        <p14:creationId xmlns:p14="http://schemas.microsoft.com/office/powerpoint/2010/main" val="52619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2999-E197-42A9-AE87-521C72708F78}"/>
              </a:ext>
            </a:extLst>
          </p:cNvPr>
          <p:cNvSpPr>
            <a:spLocks noGrp="1"/>
          </p:cNvSpPr>
          <p:nvPr>
            <p:ph type="title"/>
            <p:custDataLst>
              <p:tags r:id="rId1"/>
            </p:custDataLst>
          </p:nvPr>
        </p:nvSpPr>
        <p:spPr>
          <a:xfrm>
            <a:off x="457200" y="231475"/>
            <a:ext cx="8229600" cy="480131"/>
          </a:xfrm>
        </p:spPr>
        <p:txBody>
          <a:bodyPr/>
          <a:lstStyle/>
          <a:p>
            <a:r>
              <a:rPr lang="en-US" dirty="0">
                <a:solidFill>
                  <a:schemeClr val="accent1"/>
                </a:solidFill>
                <a:latin typeface="Averta Regular" panose="00000500000000000000" pitchFamily="50" charset="0"/>
              </a:rPr>
              <a:t>Site Collection Administrators</a:t>
            </a:r>
          </a:p>
        </p:txBody>
      </p:sp>
      <p:graphicFrame>
        <p:nvGraphicFramePr>
          <p:cNvPr id="6" name="Content Placeholder 5">
            <a:extLst>
              <a:ext uri="{FF2B5EF4-FFF2-40B4-BE49-F238E27FC236}">
                <a16:creationId xmlns:a16="http://schemas.microsoft.com/office/drawing/2014/main" id="{7AC4524C-CDD4-40BE-AFFD-2ED131B2BFDA}"/>
              </a:ext>
            </a:extLst>
          </p:cNvPr>
          <p:cNvGraphicFramePr>
            <a:graphicFrameLocks noGrp="1"/>
          </p:cNvGraphicFramePr>
          <p:nvPr>
            <p:ph sz="half" idx="1"/>
            <p:custDataLst>
              <p:tags r:id="rId2"/>
            </p:custDataLst>
            <p:extLst>
              <p:ext uri="{D42A27DB-BD31-4B8C-83A1-F6EECF244321}">
                <p14:modId xmlns:p14="http://schemas.microsoft.com/office/powerpoint/2010/main" val="4109142982"/>
              </p:ext>
            </p:extLst>
          </p:nvPr>
        </p:nvGraphicFramePr>
        <p:xfrm>
          <a:off x="357188" y="1149350"/>
          <a:ext cx="4038600" cy="2595880"/>
        </p:xfrm>
        <a:graphic>
          <a:graphicData uri="http://schemas.openxmlformats.org/drawingml/2006/table">
            <a:tbl>
              <a:tblPr firstRow="1" bandRow="1">
                <a:tableStyleId>{00A15C55-8517-42AA-B614-E9B94910E393}</a:tableStyleId>
              </a:tblPr>
              <a:tblGrid>
                <a:gridCol w="4038600">
                  <a:extLst>
                    <a:ext uri="{9D8B030D-6E8A-4147-A177-3AD203B41FA5}">
                      <a16:colId xmlns:a16="http://schemas.microsoft.com/office/drawing/2014/main" val="317192677"/>
                    </a:ext>
                  </a:extLst>
                </a:gridCol>
              </a:tblGrid>
              <a:tr h="370840">
                <a:tc>
                  <a:txBody>
                    <a:bodyPr/>
                    <a:lstStyle/>
                    <a:p>
                      <a:r>
                        <a:rPr lang="en-US" dirty="0"/>
                        <a:t>GIS Collaboration (COLLAB-L2)</a:t>
                      </a:r>
                    </a:p>
                  </a:txBody>
                  <a:tcPr/>
                </a:tc>
                <a:extLst>
                  <a:ext uri="{0D108BD9-81ED-4DB2-BD59-A6C34878D82A}">
                    <a16:rowId xmlns:a16="http://schemas.microsoft.com/office/drawing/2014/main" val="3224537683"/>
                  </a:ext>
                </a:extLst>
              </a:tr>
              <a:tr h="370840">
                <a:tc>
                  <a:txBody>
                    <a:bodyPr/>
                    <a:lstStyle/>
                    <a:p>
                      <a:r>
                        <a:rPr lang="en-US" dirty="0"/>
                        <a:t>Tenant Administrators</a:t>
                      </a:r>
                    </a:p>
                  </a:txBody>
                  <a:tcPr/>
                </a:tc>
                <a:extLst>
                  <a:ext uri="{0D108BD9-81ED-4DB2-BD59-A6C34878D82A}">
                    <a16:rowId xmlns:a16="http://schemas.microsoft.com/office/drawing/2014/main" val="2741483340"/>
                  </a:ext>
                </a:extLst>
              </a:tr>
              <a:tr h="370840">
                <a:tc>
                  <a:txBody>
                    <a:bodyPr/>
                    <a:lstStyle/>
                    <a:p>
                      <a:r>
                        <a:rPr lang="en-US" dirty="0"/>
                        <a:t>Break-fix Errors</a:t>
                      </a:r>
                    </a:p>
                  </a:txBody>
                  <a:tcPr/>
                </a:tc>
                <a:extLst>
                  <a:ext uri="{0D108BD9-81ED-4DB2-BD59-A6C34878D82A}">
                    <a16:rowId xmlns:a16="http://schemas.microsoft.com/office/drawing/2014/main" val="2305626426"/>
                  </a:ext>
                </a:extLst>
              </a:tr>
              <a:tr h="370840">
                <a:tc>
                  <a:txBody>
                    <a:bodyPr/>
                    <a:lstStyle/>
                    <a:p>
                      <a:r>
                        <a:rPr lang="en-US" dirty="0"/>
                        <a:t>Workflows</a:t>
                      </a:r>
                    </a:p>
                  </a:txBody>
                  <a:tcPr/>
                </a:tc>
                <a:extLst>
                  <a:ext uri="{0D108BD9-81ED-4DB2-BD59-A6C34878D82A}">
                    <a16:rowId xmlns:a16="http://schemas.microsoft.com/office/drawing/2014/main" val="2040751194"/>
                  </a:ext>
                </a:extLst>
              </a:tr>
              <a:tr h="370840">
                <a:tc>
                  <a:txBody>
                    <a:bodyPr/>
                    <a:lstStyle/>
                    <a:p>
                      <a:r>
                        <a:rPr lang="en-US" dirty="0"/>
                        <a:t>Code Reviews for Advanced Design</a:t>
                      </a:r>
                    </a:p>
                  </a:txBody>
                  <a:tcPr/>
                </a:tc>
                <a:extLst>
                  <a:ext uri="{0D108BD9-81ED-4DB2-BD59-A6C34878D82A}">
                    <a16:rowId xmlns:a16="http://schemas.microsoft.com/office/drawing/2014/main" val="2060007274"/>
                  </a:ext>
                </a:extLst>
              </a:tr>
              <a:tr h="370840">
                <a:tc>
                  <a:txBody>
                    <a:bodyPr/>
                    <a:lstStyle/>
                    <a:p>
                      <a:r>
                        <a:rPr lang="en-US" dirty="0"/>
                        <a:t>Enhancements and Features</a:t>
                      </a:r>
                    </a:p>
                  </a:txBody>
                  <a:tcPr/>
                </a:tc>
                <a:extLst>
                  <a:ext uri="{0D108BD9-81ED-4DB2-BD59-A6C34878D82A}">
                    <a16:rowId xmlns:a16="http://schemas.microsoft.com/office/drawing/2014/main" val="2613091285"/>
                  </a:ext>
                </a:extLst>
              </a:tr>
              <a:tr h="370840">
                <a:tc>
                  <a:txBody>
                    <a:bodyPr/>
                    <a:lstStyle/>
                    <a:p>
                      <a:r>
                        <a:rPr lang="en-US" dirty="0"/>
                        <a:t>Advanced Expert Knowledge</a:t>
                      </a:r>
                    </a:p>
                  </a:txBody>
                  <a:tcPr/>
                </a:tc>
                <a:extLst>
                  <a:ext uri="{0D108BD9-81ED-4DB2-BD59-A6C34878D82A}">
                    <a16:rowId xmlns:a16="http://schemas.microsoft.com/office/drawing/2014/main" val="1445873690"/>
                  </a:ext>
                </a:extLst>
              </a:tr>
            </a:tbl>
          </a:graphicData>
        </a:graphic>
      </p:graphicFrame>
      <p:graphicFrame>
        <p:nvGraphicFramePr>
          <p:cNvPr id="7" name="Content Placeholder 6">
            <a:extLst>
              <a:ext uri="{FF2B5EF4-FFF2-40B4-BE49-F238E27FC236}">
                <a16:creationId xmlns:a16="http://schemas.microsoft.com/office/drawing/2014/main" id="{0ED1889F-974C-4FEE-972A-648B70510542}"/>
              </a:ext>
            </a:extLst>
          </p:cNvPr>
          <p:cNvGraphicFramePr>
            <a:graphicFrameLocks noGrp="1"/>
          </p:cNvGraphicFramePr>
          <p:nvPr>
            <p:ph sz="half" idx="2"/>
            <p:custDataLst>
              <p:tags r:id="rId3"/>
            </p:custDataLst>
            <p:extLst>
              <p:ext uri="{D42A27DB-BD31-4B8C-83A1-F6EECF244321}">
                <p14:modId xmlns:p14="http://schemas.microsoft.com/office/powerpoint/2010/main" val="3974873204"/>
              </p:ext>
            </p:extLst>
          </p:nvPr>
        </p:nvGraphicFramePr>
        <p:xfrm>
          <a:off x="4548188" y="1149350"/>
          <a:ext cx="4038600" cy="2595880"/>
        </p:xfrm>
        <a:graphic>
          <a:graphicData uri="http://schemas.openxmlformats.org/drawingml/2006/table">
            <a:tbl>
              <a:tblPr firstRow="1" bandRow="1">
                <a:tableStyleId>{00A15C55-8517-42AA-B614-E9B94910E393}</a:tableStyleId>
              </a:tblPr>
              <a:tblGrid>
                <a:gridCol w="4038600">
                  <a:extLst>
                    <a:ext uri="{9D8B030D-6E8A-4147-A177-3AD203B41FA5}">
                      <a16:colId xmlns:a16="http://schemas.microsoft.com/office/drawing/2014/main" val="3866079690"/>
                    </a:ext>
                  </a:extLst>
                </a:gridCol>
              </a:tblGrid>
              <a:tr h="370840">
                <a:tc>
                  <a:txBody>
                    <a:bodyPr/>
                    <a:lstStyle/>
                    <a:p>
                      <a:r>
                        <a:rPr lang="en-US" dirty="0"/>
                        <a:t>Departmental Business Leads</a:t>
                      </a:r>
                    </a:p>
                  </a:txBody>
                  <a:tcPr/>
                </a:tc>
                <a:extLst>
                  <a:ext uri="{0D108BD9-81ED-4DB2-BD59-A6C34878D82A}">
                    <a16:rowId xmlns:a16="http://schemas.microsoft.com/office/drawing/2014/main" val="3626864352"/>
                  </a:ext>
                </a:extLst>
              </a:tr>
              <a:tr h="370840">
                <a:tc>
                  <a:txBody>
                    <a:bodyPr/>
                    <a:lstStyle/>
                    <a:p>
                      <a:r>
                        <a:rPr lang="en-US" dirty="0"/>
                        <a:t>Site Collection Administrators</a:t>
                      </a:r>
                    </a:p>
                  </a:txBody>
                  <a:tcPr/>
                </a:tc>
                <a:extLst>
                  <a:ext uri="{0D108BD9-81ED-4DB2-BD59-A6C34878D82A}">
                    <a16:rowId xmlns:a16="http://schemas.microsoft.com/office/drawing/2014/main" val="4035053020"/>
                  </a:ext>
                </a:extLst>
              </a:tr>
              <a:tr h="370840">
                <a:tc>
                  <a:txBody>
                    <a:bodyPr/>
                    <a:lstStyle/>
                    <a:p>
                      <a:r>
                        <a:rPr lang="en-US" dirty="0"/>
                        <a:t>Simple Access Requests</a:t>
                      </a:r>
                    </a:p>
                  </a:txBody>
                  <a:tcPr/>
                </a:tc>
                <a:extLst>
                  <a:ext uri="{0D108BD9-81ED-4DB2-BD59-A6C34878D82A}">
                    <a16:rowId xmlns:a16="http://schemas.microsoft.com/office/drawing/2014/main" val="4270827464"/>
                  </a:ext>
                </a:extLst>
              </a:tr>
              <a:tr h="370840">
                <a:tc>
                  <a:txBody>
                    <a:bodyPr/>
                    <a:lstStyle/>
                    <a:p>
                      <a:r>
                        <a:rPr lang="en-US" dirty="0"/>
                        <a:t>Help with Site Setup</a:t>
                      </a:r>
                    </a:p>
                  </a:txBody>
                  <a:tcPr/>
                </a:tc>
                <a:extLst>
                  <a:ext uri="{0D108BD9-81ED-4DB2-BD59-A6C34878D82A}">
                    <a16:rowId xmlns:a16="http://schemas.microsoft.com/office/drawing/2014/main" val="2070164338"/>
                  </a:ext>
                </a:extLst>
              </a:tr>
              <a:tr h="370840">
                <a:tc>
                  <a:txBody>
                    <a:bodyPr/>
                    <a:lstStyle/>
                    <a:p>
                      <a:r>
                        <a:rPr lang="en-US" dirty="0"/>
                        <a:t>Help with Site Usage</a:t>
                      </a:r>
                    </a:p>
                  </a:txBody>
                  <a:tcPr/>
                </a:tc>
                <a:extLst>
                  <a:ext uri="{0D108BD9-81ED-4DB2-BD59-A6C34878D82A}">
                    <a16:rowId xmlns:a16="http://schemas.microsoft.com/office/drawing/2014/main" val="2735917825"/>
                  </a:ext>
                </a:extLst>
              </a:tr>
              <a:tr h="370840">
                <a:tc>
                  <a:txBody>
                    <a:bodyPr/>
                    <a:lstStyle/>
                    <a:p>
                      <a:r>
                        <a:rPr lang="en-US" dirty="0"/>
                        <a:t>Basic Graphics and Page Setup</a:t>
                      </a:r>
                    </a:p>
                  </a:txBody>
                  <a:tcPr/>
                </a:tc>
                <a:extLst>
                  <a:ext uri="{0D108BD9-81ED-4DB2-BD59-A6C34878D82A}">
                    <a16:rowId xmlns:a16="http://schemas.microsoft.com/office/drawing/2014/main" val="17523052"/>
                  </a:ext>
                </a:extLst>
              </a:tr>
              <a:tr h="370840">
                <a:tc>
                  <a:txBody>
                    <a:bodyPr/>
                    <a:lstStyle/>
                    <a:p>
                      <a:r>
                        <a:rPr lang="en-US" dirty="0"/>
                        <a:t>General Knowledge</a:t>
                      </a:r>
                    </a:p>
                  </a:txBody>
                  <a:tcPr/>
                </a:tc>
                <a:extLst>
                  <a:ext uri="{0D108BD9-81ED-4DB2-BD59-A6C34878D82A}">
                    <a16:rowId xmlns:a16="http://schemas.microsoft.com/office/drawing/2014/main" val="459527553"/>
                  </a:ext>
                </a:extLst>
              </a:tr>
            </a:tbl>
          </a:graphicData>
        </a:graphic>
      </p:graphicFrame>
      <p:sp>
        <p:nvSpPr>
          <p:cNvPr id="5" name="Text Placeholder 4">
            <a:extLst>
              <a:ext uri="{FF2B5EF4-FFF2-40B4-BE49-F238E27FC236}">
                <a16:creationId xmlns:a16="http://schemas.microsoft.com/office/drawing/2014/main" id="{3C114DBE-15F0-43CB-8C58-2EC042D522CF}"/>
              </a:ext>
            </a:extLst>
          </p:cNvPr>
          <p:cNvSpPr>
            <a:spLocks noGrp="1"/>
          </p:cNvSpPr>
          <p:nvPr>
            <p:ph type="body" sz="quarter" idx="12"/>
            <p:custDataLst>
              <p:tags r:id="rId4"/>
            </p:custDataLst>
          </p:nvPr>
        </p:nvSpPr>
        <p:spPr>
          <a:xfrm>
            <a:off x="460185" y="4448175"/>
            <a:ext cx="8223631" cy="204788"/>
          </a:xfrm>
        </p:spPr>
        <p:txBody>
          <a:bodyPr/>
          <a:lstStyle/>
          <a:p>
            <a:r>
              <a:rPr lang="en-US" dirty="0">
                <a:latin typeface="Averta Regular" panose="00000500000000000000" pitchFamily="50" charset="0"/>
              </a:rPr>
              <a:t>Table 2.2 – Who helps to manage the Site Collections.</a:t>
            </a:r>
          </a:p>
        </p:txBody>
      </p:sp>
      <p:pic>
        <p:nvPicPr>
          <p:cNvPr id="4" name="Picture 3">
            <a:hlinkClick r:id="rId6"/>
            <a:extLst>
              <a:ext uri="{FF2B5EF4-FFF2-40B4-BE49-F238E27FC236}">
                <a16:creationId xmlns:a16="http://schemas.microsoft.com/office/drawing/2014/main" id="{DD33A122-4459-4E95-892C-45F3CA55E293}"/>
              </a:ext>
            </a:extLst>
          </p:cNvPr>
          <p:cNvPicPr>
            <a:picLocks noChangeAspect="1"/>
          </p:cNvPicPr>
          <p:nvPr/>
        </p:nvPicPr>
        <p:blipFill>
          <a:blip r:embed="rId7"/>
          <a:stretch>
            <a:fillRect/>
          </a:stretch>
        </p:blipFill>
        <p:spPr>
          <a:xfrm>
            <a:off x="4548188" y="3876675"/>
            <a:ext cx="3810000" cy="571500"/>
          </a:xfrm>
          <a:prstGeom prst="rect">
            <a:avLst/>
          </a:prstGeom>
        </p:spPr>
      </p:pic>
      <p:pic>
        <p:nvPicPr>
          <p:cNvPr id="9" name="Picture 8">
            <a:hlinkClick r:id="rId8"/>
            <a:extLst>
              <a:ext uri="{FF2B5EF4-FFF2-40B4-BE49-F238E27FC236}">
                <a16:creationId xmlns:a16="http://schemas.microsoft.com/office/drawing/2014/main" id="{8920D49A-9140-40F7-8AC2-3E2F1D856864}"/>
              </a:ext>
            </a:extLst>
          </p:cNvPr>
          <p:cNvPicPr>
            <a:picLocks noChangeAspect="1"/>
          </p:cNvPicPr>
          <p:nvPr/>
        </p:nvPicPr>
        <p:blipFill>
          <a:blip r:embed="rId9"/>
          <a:stretch>
            <a:fillRect/>
          </a:stretch>
        </p:blipFill>
        <p:spPr>
          <a:xfrm>
            <a:off x="357188" y="3876675"/>
            <a:ext cx="3810000" cy="571500"/>
          </a:xfrm>
          <a:prstGeom prst="rect">
            <a:avLst/>
          </a:prstGeom>
        </p:spPr>
      </p:pic>
    </p:spTree>
    <p:extLst>
      <p:ext uri="{BB962C8B-B14F-4D97-AF65-F5344CB8AC3E}">
        <p14:creationId xmlns:p14="http://schemas.microsoft.com/office/powerpoint/2010/main" val="44055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4D40A-4A08-4BCC-8897-824551B89F0D}"/>
              </a:ext>
            </a:extLst>
          </p:cNvPr>
          <p:cNvSpPr>
            <a:spLocks noGrp="1"/>
          </p:cNvSpPr>
          <p:nvPr>
            <p:ph type="title"/>
            <p:custDataLst>
              <p:tags r:id="rId1"/>
            </p:custDataLst>
          </p:nvPr>
        </p:nvSpPr>
        <p:spPr>
          <a:xfrm>
            <a:off x="457200" y="209174"/>
            <a:ext cx="8226616" cy="480131"/>
          </a:xfrm>
        </p:spPr>
        <p:txBody>
          <a:bodyPr/>
          <a:lstStyle/>
          <a:p>
            <a:r>
              <a:rPr lang="en-US" sz="2800" dirty="0">
                <a:solidFill>
                  <a:schemeClr val="accent1"/>
                </a:solidFill>
                <a:latin typeface="Averta Regular" panose="00000500000000000000" pitchFamily="50" charset="0"/>
              </a:rPr>
              <a:t>Creating Enhancements</a:t>
            </a:r>
          </a:p>
        </p:txBody>
      </p:sp>
      <p:graphicFrame>
        <p:nvGraphicFramePr>
          <p:cNvPr id="7" name="Content Placeholder 6">
            <a:extLst>
              <a:ext uri="{FF2B5EF4-FFF2-40B4-BE49-F238E27FC236}">
                <a16:creationId xmlns:a16="http://schemas.microsoft.com/office/drawing/2014/main" id="{145F3294-622D-44BB-B49D-62359ACC2744}"/>
              </a:ext>
            </a:extLst>
          </p:cNvPr>
          <p:cNvGraphicFramePr>
            <a:graphicFrameLocks noGrp="1"/>
          </p:cNvGraphicFramePr>
          <p:nvPr>
            <p:ph sz="quarter" idx="11"/>
            <p:custDataLst>
              <p:tags r:id="rId2"/>
            </p:custDataLst>
            <p:extLst>
              <p:ext uri="{D42A27DB-BD31-4B8C-83A1-F6EECF244321}">
                <p14:modId xmlns:p14="http://schemas.microsoft.com/office/powerpoint/2010/main" val="154476476"/>
              </p:ext>
            </p:extLst>
          </p:nvPr>
        </p:nvGraphicFramePr>
        <p:xfrm>
          <a:off x="457200" y="886292"/>
          <a:ext cx="4084638" cy="34276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Content Placeholder 5">
            <a:extLst>
              <a:ext uri="{FF2B5EF4-FFF2-40B4-BE49-F238E27FC236}">
                <a16:creationId xmlns:a16="http://schemas.microsoft.com/office/drawing/2014/main" id="{349146C4-EDE3-45AF-A226-DC685597BF95}"/>
              </a:ext>
            </a:extLst>
          </p:cNvPr>
          <p:cNvPicPr>
            <a:picLocks noGrp="1" noChangeAspect="1"/>
          </p:cNvPicPr>
          <p:nvPr>
            <p:ph sz="half" idx="2"/>
          </p:nvPr>
        </p:nvPicPr>
        <p:blipFill>
          <a:blip r:embed="rId10"/>
          <a:stretch>
            <a:fillRect/>
          </a:stretch>
        </p:blipFill>
        <p:spPr>
          <a:xfrm>
            <a:off x="4645216" y="1178568"/>
            <a:ext cx="4038600" cy="2524125"/>
          </a:xfrm>
          <a:prstGeom prst="rect">
            <a:avLst/>
          </a:prstGeom>
        </p:spPr>
      </p:pic>
      <p:sp>
        <p:nvSpPr>
          <p:cNvPr id="5" name="Text Placeholder 4">
            <a:extLst>
              <a:ext uri="{FF2B5EF4-FFF2-40B4-BE49-F238E27FC236}">
                <a16:creationId xmlns:a16="http://schemas.microsoft.com/office/drawing/2014/main" id="{D4B4ACFA-9E66-4C01-9BC2-A3F341DBC195}"/>
              </a:ext>
            </a:extLst>
          </p:cNvPr>
          <p:cNvSpPr>
            <a:spLocks noGrp="1"/>
          </p:cNvSpPr>
          <p:nvPr>
            <p:ph type="body" sz="quarter" idx="12"/>
            <p:custDataLst>
              <p:tags r:id="rId3"/>
            </p:custDataLst>
          </p:nvPr>
        </p:nvSpPr>
        <p:spPr>
          <a:xfrm>
            <a:off x="460185" y="4448175"/>
            <a:ext cx="8223631" cy="204788"/>
          </a:xfrm>
        </p:spPr>
        <p:txBody>
          <a:bodyPr/>
          <a:lstStyle/>
          <a:p>
            <a:r>
              <a:rPr lang="en-US" dirty="0">
                <a:latin typeface="Averta Regular" panose="00000500000000000000" pitchFamily="50" charset="0"/>
              </a:rPr>
              <a:t>Figure 2.3 – CA Agile Central User Story sample also available in PDF format.</a:t>
            </a:r>
          </a:p>
        </p:txBody>
      </p:sp>
      <p:pic>
        <p:nvPicPr>
          <p:cNvPr id="4" name="Picture 3">
            <a:hlinkClick r:id="rId11"/>
            <a:extLst>
              <a:ext uri="{FF2B5EF4-FFF2-40B4-BE49-F238E27FC236}">
                <a16:creationId xmlns:a16="http://schemas.microsoft.com/office/drawing/2014/main" id="{750B4EBF-4C1A-438D-9720-6AD93E292BDA}"/>
              </a:ext>
            </a:extLst>
          </p:cNvPr>
          <p:cNvPicPr>
            <a:picLocks noChangeAspect="1"/>
          </p:cNvPicPr>
          <p:nvPr/>
        </p:nvPicPr>
        <p:blipFill>
          <a:blip r:embed="rId12"/>
          <a:stretch>
            <a:fillRect/>
          </a:stretch>
        </p:blipFill>
        <p:spPr>
          <a:xfrm>
            <a:off x="4759516" y="3876675"/>
            <a:ext cx="3810000" cy="571500"/>
          </a:xfrm>
          <a:prstGeom prst="rect">
            <a:avLst/>
          </a:prstGeom>
        </p:spPr>
      </p:pic>
    </p:spTree>
    <p:extLst>
      <p:ext uri="{BB962C8B-B14F-4D97-AF65-F5344CB8AC3E}">
        <p14:creationId xmlns:p14="http://schemas.microsoft.com/office/powerpoint/2010/main" val="16680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A607D-AD9D-4A41-954B-E37D6B79B86E}"/>
              </a:ext>
            </a:extLst>
          </p:cNvPr>
          <p:cNvSpPr>
            <a:spLocks noGrp="1"/>
          </p:cNvSpPr>
          <p:nvPr>
            <p:ph type="ctrTitle"/>
            <p:custDataLst>
              <p:tags r:id="rId1"/>
            </p:custDataLst>
          </p:nvPr>
        </p:nvSpPr>
        <p:spPr>
          <a:xfrm>
            <a:off x="457397" y="2007095"/>
            <a:ext cx="8167461" cy="840230"/>
          </a:xfrm>
        </p:spPr>
        <p:txBody>
          <a:bodyPr/>
          <a:lstStyle/>
          <a:p>
            <a:r>
              <a:rPr lang="en-US" dirty="0"/>
              <a:t>Q &amp; A</a:t>
            </a:r>
          </a:p>
        </p:txBody>
      </p:sp>
      <p:sp>
        <p:nvSpPr>
          <p:cNvPr id="5" name="Text Placeholder 3">
            <a:extLst>
              <a:ext uri="{FF2B5EF4-FFF2-40B4-BE49-F238E27FC236}">
                <a16:creationId xmlns:a16="http://schemas.microsoft.com/office/drawing/2014/main" id="{7E9F0C21-BAD8-44A6-BAB5-96689D78250B}"/>
              </a:ext>
            </a:extLst>
          </p:cNvPr>
          <p:cNvSpPr txBox="1">
            <a:spLocks/>
          </p:cNvSpPr>
          <p:nvPr>
            <p:custDataLst>
              <p:tags r:id="rId2"/>
            </p:custDataLst>
          </p:nvPr>
        </p:nvSpPr>
        <p:spPr>
          <a:xfrm>
            <a:off x="519142" y="2847325"/>
            <a:ext cx="8040516" cy="542975"/>
          </a:xfrm>
          <a:prstGeom prst="rect">
            <a:avLst/>
          </a:prstGeom>
        </p:spPr>
        <p:txBody>
          <a:bodyPr vert="horz" lIns="0" tIns="45720" rIns="91440" bIns="45720" rtlCol="0">
            <a:noAutofit/>
          </a:bodyPr>
          <a:lstStyle>
            <a:lvl1pPr marL="0" indent="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None/>
              <a:defRPr sz="1400" b="1" kern="1200">
                <a:solidFill>
                  <a:schemeClr val="tx1"/>
                </a:solidFill>
                <a:latin typeface="Averta Regular" panose="00000500000000000000" pitchFamily="50" charset="0"/>
                <a:ea typeface="+mn-ea"/>
                <a:cs typeface="+mn-cs"/>
              </a:defRPr>
            </a:lvl1pPr>
            <a:lvl2pPr marL="457200" indent="0" algn="l" defTabSz="457200" rtl="0" eaLnBrk="1" latinLnBrk="0" hangingPunct="1">
              <a:lnSpc>
                <a:spcPts val="2200"/>
              </a:lnSpc>
              <a:spcBef>
                <a:spcPts val="0"/>
              </a:spcBef>
              <a:spcAft>
                <a:spcPts val="600"/>
              </a:spcAft>
              <a:buClr>
                <a:schemeClr val="tx1"/>
              </a:buClr>
              <a:buFont typeface="Arial"/>
              <a:buNone/>
              <a:defRPr sz="2000" b="0" kern="1200" baseline="0">
                <a:solidFill>
                  <a:schemeClr val="tx1">
                    <a:tint val="75000"/>
                  </a:schemeClr>
                </a:solidFill>
                <a:latin typeface="Averta Regular" panose="00000500000000000000" pitchFamily="50" charset="0"/>
                <a:ea typeface="+mn-ea"/>
                <a:cs typeface="+mn-cs"/>
              </a:defRPr>
            </a:lvl2pPr>
            <a:lvl3pPr marL="914400" indent="0" algn="l" defTabSz="457200" rtl="0" eaLnBrk="1" latinLnBrk="0" hangingPunct="1">
              <a:lnSpc>
                <a:spcPts val="2200"/>
              </a:lnSpc>
              <a:spcBef>
                <a:spcPts val="0"/>
              </a:spcBef>
              <a:spcAft>
                <a:spcPts val="600"/>
              </a:spcAft>
              <a:buClr>
                <a:schemeClr val="tx1"/>
              </a:buClr>
              <a:buFont typeface="Arial" panose="020B0604020202020204" pitchFamily="34" charset="0"/>
              <a:buNone/>
              <a:defRPr sz="1800" b="0" kern="1200" baseline="0">
                <a:solidFill>
                  <a:schemeClr val="tx1">
                    <a:tint val="75000"/>
                  </a:schemeClr>
                </a:solidFill>
                <a:latin typeface="Averta Regular" panose="00000500000000000000" pitchFamily="50" charset="0"/>
                <a:ea typeface="+mn-ea"/>
                <a:cs typeface="+mn-cs"/>
              </a:defRPr>
            </a:lvl3pPr>
            <a:lvl4pPr marL="1371600" marR="0" indent="0" algn="l" defTabSz="457200" rtl="0" eaLnBrk="1" fontAlgn="auto" latinLnBrk="0" hangingPunct="1">
              <a:lnSpc>
                <a:spcPts val="2200"/>
              </a:lnSpc>
              <a:spcBef>
                <a:spcPts val="0"/>
              </a:spcBef>
              <a:spcAft>
                <a:spcPts val="600"/>
              </a:spcAft>
              <a:buClr>
                <a:schemeClr val="tx1"/>
              </a:buClr>
              <a:buSzTx/>
              <a:buFont typeface="Arial"/>
              <a:buNone/>
              <a:tabLst/>
              <a:defRPr sz="1600" b="0" kern="1200">
                <a:solidFill>
                  <a:schemeClr val="tx1">
                    <a:tint val="75000"/>
                  </a:schemeClr>
                </a:solidFill>
                <a:latin typeface="Averta Regular" panose="00000500000000000000" pitchFamily="50" charset="0"/>
                <a:ea typeface="+mn-ea"/>
                <a:cs typeface="+mn-cs"/>
              </a:defRPr>
            </a:lvl4pPr>
            <a:lvl5pPr marL="1828800" indent="0" algn="l" defTabSz="457200" rtl="0" eaLnBrk="1" latinLnBrk="0" hangingPunct="1">
              <a:lnSpc>
                <a:spcPts val="2200"/>
              </a:lnSpc>
              <a:spcBef>
                <a:spcPts val="0"/>
              </a:spcBef>
              <a:spcAft>
                <a:spcPts val="600"/>
              </a:spcAft>
              <a:buClr>
                <a:schemeClr val="tx1"/>
              </a:buClr>
              <a:buFont typeface="Arial" panose="020B0604020202020204" pitchFamily="34" charset="0"/>
              <a:buNone/>
              <a:tabLst/>
              <a:defRPr sz="1600" b="0" kern="1200" baseline="0">
                <a:solidFill>
                  <a:schemeClr val="tx1">
                    <a:tint val="75000"/>
                  </a:schemeClr>
                </a:solidFill>
                <a:latin typeface="Averta Regular" panose="00000500000000000000" pitchFamily="50" charset="0"/>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r>
              <a:rPr lang="en-US" dirty="0"/>
              <a:t>POST QUESTIONS IN THE SKYPE CONVERSATION WINDOW FOR OUR MODERATORS.</a:t>
            </a:r>
          </a:p>
        </p:txBody>
      </p:sp>
    </p:spTree>
    <p:extLst>
      <p:ext uri="{BB962C8B-B14F-4D97-AF65-F5344CB8AC3E}">
        <p14:creationId xmlns:p14="http://schemas.microsoft.com/office/powerpoint/2010/main" val="299037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617C-02B8-4414-BFDB-9031AA3B28C8}"/>
              </a:ext>
            </a:extLst>
          </p:cNvPr>
          <p:cNvSpPr>
            <a:spLocks noGrp="1"/>
          </p:cNvSpPr>
          <p:nvPr>
            <p:ph type="ctrTitle"/>
            <p:custDataLst>
              <p:tags r:id="rId1"/>
            </p:custDataLst>
          </p:nvPr>
        </p:nvSpPr>
        <p:spPr>
          <a:xfrm>
            <a:off x="457397" y="2007095"/>
            <a:ext cx="8167461" cy="840230"/>
          </a:xfrm>
        </p:spPr>
        <p:txBody>
          <a:bodyPr/>
          <a:lstStyle/>
          <a:p>
            <a:r>
              <a:rPr lang="en-US" dirty="0">
                <a:solidFill>
                  <a:schemeClr val="accent1"/>
                </a:solidFill>
                <a:latin typeface="Averta Regular" panose="00000500000000000000" pitchFamily="50" charset="0"/>
              </a:rPr>
              <a:t>Navigational Elements</a:t>
            </a:r>
          </a:p>
        </p:txBody>
      </p:sp>
      <p:sp>
        <p:nvSpPr>
          <p:cNvPr id="4" name="Text Placeholder 3">
            <a:extLst>
              <a:ext uri="{FF2B5EF4-FFF2-40B4-BE49-F238E27FC236}">
                <a16:creationId xmlns:a16="http://schemas.microsoft.com/office/drawing/2014/main" id="{E9ABE492-E57D-4FBD-93F6-C2F5F71A1CD8}"/>
              </a:ext>
            </a:extLst>
          </p:cNvPr>
          <p:cNvSpPr>
            <a:spLocks noGrp="1"/>
          </p:cNvSpPr>
          <p:nvPr>
            <p:ph type="body" idx="12"/>
            <p:custDataLst>
              <p:tags r:id="rId2"/>
            </p:custDataLst>
          </p:nvPr>
        </p:nvSpPr>
        <p:spPr>
          <a:xfrm>
            <a:off x="464658" y="2819660"/>
            <a:ext cx="6455338" cy="542975"/>
          </a:xfrm>
        </p:spPr>
        <p:txBody>
          <a:bodyPr/>
          <a:lstStyle/>
          <a:p>
            <a:r>
              <a:rPr lang="en-US" dirty="0">
                <a:latin typeface="Averta Regular" panose="00000500000000000000" pitchFamily="50" charset="0"/>
              </a:rPr>
              <a:t>HOW TO GET AROUND OUR INTRANET</a:t>
            </a:r>
          </a:p>
        </p:txBody>
      </p:sp>
      <p:sp>
        <p:nvSpPr>
          <p:cNvPr id="5" name="TextBox 4">
            <a:extLst>
              <a:ext uri="{FF2B5EF4-FFF2-40B4-BE49-F238E27FC236}">
                <a16:creationId xmlns:a16="http://schemas.microsoft.com/office/drawing/2014/main" id="{5C226839-DBDD-45FD-A2D8-DB8CBA269E6F}"/>
              </a:ext>
            </a:extLst>
          </p:cNvPr>
          <p:cNvSpPr txBox="1"/>
          <p:nvPr>
            <p:custDataLst>
              <p:tags r:id="rId3"/>
            </p:custDataLst>
          </p:nvPr>
        </p:nvSpPr>
        <p:spPr>
          <a:xfrm>
            <a:off x="7281333" y="344311"/>
            <a:ext cx="1162756" cy="987778"/>
          </a:xfrm>
          <a:prstGeom prst="rect">
            <a:avLst/>
          </a:prstGeom>
          <a:noFill/>
          <a:ln w="25400" cap="flat" cmpd="sng" algn="ctr">
            <a:solidFill>
              <a:schemeClr val="accent2"/>
            </a:solidFill>
            <a:prstDash val="solid"/>
          </a:ln>
          <a:effectLst/>
        </p:spPr>
        <p:style>
          <a:lnRef idx="2">
            <a:schemeClr val="accent2"/>
          </a:lnRef>
          <a:fillRef idx="1">
            <a:schemeClr val="lt1"/>
          </a:fillRef>
          <a:effectRef idx="0">
            <a:schemeClr val="accent2"/>
          </a:effectRef>
          <a:fontRef idx="minor">
            <a:schemeClr val="dk1"/>
          </a:fontRef>
        </p:style>
        <p:txBody>
          <a:bodyPr wrap="square" tIns="91440" bIns="91440" rtlCol="0" anchor="ctr" anchorCtr="0">
            <a:noAutofit/>
          </a:bodyPr>
          <a:lstStyle/>
          <a:p>
            <a:pPr algn="ctr"/>
            <a:r>
              <a:rPr lang="en-US" sz="6000" dirty="0">
                <a:latin typeface="Averta Bold" panose="00000800000000000000" pitchFamily="50" charset="0"/>
              </a:rPr>
              <a:t>3</a:t>
            </a:r>
          </a:p>
        </p:txBody>
      </p:sp>
    </p:spTree>
    <p:extLst>
      <p:ext uri="{BB962C8B-B14F-4D97-AF65-F5344CB8AC3E}">
        <p14:creationId xmlns:p14="http://schemas.microsoft.com/office/powerpoint/2010/main" val="104287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06DF8C4-158F-4172-8582-55DFC2ADC6AC}"/>
              </a:ext>
            </a:extLst>
          </p:cNvPr>
          <p:cNvSpPr>
            <a:spLocks noGrp="1"/>
          </p:cNvSpPr>
          <p:nvPr>
            <p:ph type="title"/>
            <p:custDataLst>
              <p:tags r:id="rId2"/>
            </p:custDataLst>
          </p:nvPr>
        </p:nvSpPr>
        <p:spPr>
          <a:xfrm>
            <a:off x="457200" y="231475"/>
            <a:ext cx="8229600" cy="480131"/>
          </a:xfrm>
        </p:spPr>
        <p:txBody>
          <a:bodyPr/>
          <a:lstStyle/>
          <a:p>
            <a:r>
              <a:rPr lang="en-US" dirty="0">
                <a:solidFill>
                  <a:schemeClr val="accent1"/>
                </a:solidFill>
                <a:latin typeface="Averta Regular" panose="00000500000000000000" pitchFamily="50" charset="0"/>
              </a:rPr>
              <a:t>Tour of Our Global Navigation</a:t>
            </a:r>
          </a:p>
        </p:txBody>
      </p:sp>
      <p:sp>
        <p:nvSpPr>
          <p:cNvPr id="11" name="Text Placeholder 10">
            <a:extLst>
              <a:ext uri="{FF2B5EF4-FFF2-40B4-BE49-F238E27FC236}">
                <a16:creationId xmlns:a16="http://schemas.microsoft.com/office/drawing/2014/main" id="{CA63216F-7AC1-4FA7-9978-9546E212123C}"/>
              </a:ext>
            </a:extLst>
          </p:cNvPr>
          <p:cNvSpPr>
            <a:spLocks noGrp="1"/>
          </p:cNvSpPr>
          <p:nvPr>
            <p:ph type="body" sz="quarter" idx="12"/>
            <p:custDataLst>
              <p:tags r:id="rId3"/>
            </p:custDataLst>
          </p:nvPr>
        </p:nvSpPr>
        <p:spPr>
          <a:xfrm>
            <a:off x="460185" y="4448175"/>
            <a:ext cx="8223631" cy="204788"/>
          </a:xfrm>
        </p:spPr>
        <p:txBody>
          <a:bodyPr/>
          <a:lstStyle/>
          <a:p>
            <a:r>
              <a:rPr lang="en-US" dirty="0">
                <a:latin typeface="Averta Regular" panose="00000500000000000000" pitchFamily="50" charset="0"/>
              </a:rPr>
              <a:t>Figure 3.1 – Our Global Navigation Explained</a:t>
            </a:r>
          </a:p>
        </p:txBody>
      </p:sp>
      <p:sp>
        <p:nvSpPr>
          <p:cNvPr id="13" name="TextBox 12">
            <a:extLst>
              <a:ext uri="{FF2B5EF4-FFF2-40B4-BE49-F238E27FC236}">
                <a16:creationId xmlns:a16="http://schemas.microsoft.com/office/drawing/2014/main" id="{EB292825-1905-43B8-9490-681C97BC58D1}"/>
              </a:ext>
            </a:extLst>
          </p:cNvPr>
          <p:cNvSpPr txBox="1"/>
          <p:nvPr>
            <p:custDataLst>
              <p:tags r:id="rId4"/>
            </p:custDataLst>
          </p:nvPr>
        </p:nvSpPr>
        <p:spPr>
          <a:xfrm>
            <a:off x="504883" y="936839"/>
            <a:ext cx="8178742" cy="1778312"/>
          </a:xfrm>
          <a:prstGeom prst="rect">
            <a:avLst/>
          </a:prstGeom>
          <a:noFill/>
        </p:spPr>
        <p:txBody>
          <a:bodyPr wrap="square" tIns="91440" bIns="91440" rtlCol="0" anchor="ctr" anchorCtr="0">
            <a:noAutofit/>
          </a:bodyPr>
          <a:lstStyle/>
          <a:p>
            <a:pPr algn="ctr"/>
            <a:r>
              <a:rPr lang="en-US" sz="2000" dirty="0"/>
              <a:t>Global navigation is a top level navigation bar that appears on all pages. It is a thin banner across the top of the pages of every site within a site collection, providing links to other parts of the SharePoint Online intranet. It also has options for the Office Suite and Settings (both Personal Settings and Site Settings for site owners). </a:t>
            </a:r>
          </a:p>
        </p:txBody>
      </p:sp>
      <p:graphicFrame>
        <p:nvGraphicFramePr>
          <p:cNvPr id="15" name="Object 14">
            <a:extLst>
              <a:ext uri="{FF2B5EF4-FFF2-40B4-BE49-F238E27FC236}">
                <a16:creationId xmlns:a16="http://schemas.microsoft.com/office/drawing/2014/main" id="{BB5875DA-40BF-4651-A0C1-38E1CD395864}"/>
              </a:ext>
            </a:extLst>
          </p:cNvPr>
          <p:cNvGraphicFramePr>
            <a:graphicFrameLocks noChangeAspect="1"/>
          </p:cNvGraphicFramePr>
          <p:nvPr>
            <p:custDataLst>
              <p:tags r:id="rId5"/>
            </p:custDataLst>
            <p:extLst>
              <p:ext uri="{D42A27DB-BD31-4B8C-83A1-F6EECF244321}">
                <p14:modId xmlns:p14="http://schemas.microsoft.com/office/powerpoint/2010/main" val="4028079269"/>
              </p:ext>
            </p:extLst>
          </p:nvPr>
        </p:nvGraphicFramePr>
        <p:xfrm>
          <a:off x="457200" y="2867340"/>
          <a:ext cx="8127828" cy="745051"/>
        </p:xfrm>
        <a:graphic>
          <a:graphicData uri="http://schemas.openxmlformats.org/presentationml/2006/ole">
            <mc:AlternateContent xmlns:mc="http://schemas.openxmlformats.org/markup-compatibility/2006">
              <mc:Choice xmlns:v="urn:schemas-microsoft-com:vml" Requires="v">
                <p:oleObj spid="_x0000_s1032" r:id="rId19" imgW="18285480" imgH="1676160" progId="">
                  <p:embed/>
                </p:oleObj>
              </mc:Choice>
              <mc:Fallback>
                <p:oleObj r:id="rId19" imgW="18285480" imgH="1676160" progId="">
                  <p:embed/>
                  <p:pic>
                    <p:nvPicPr>
                      <p:cNvPr id="15" name="Object 14">
                        <a:extLst>
                          <a:ext uri="{FF2B5EF4-FFF2-40B4-BE49-F238E27FC236}">
                            <a16:creationId xmlns:a16="http://schemas.microsoft.com/office/drawing/2014/main" id="{BB5875DA-40BF-4651-A0C1-38E1CD395864}"/>
                          </a:ext>
                        </a:extLst>
                      </p:cNvPr>
                      <p:cNvPicPr/>
                      <p:nvPr/>
                    </p:nvPicPr>
                    <p:blipFill>
                      <a:blip r:embed="rId20"/>
                      <a:stretch>
                        <a:fillRect/>
                      </a:stretch>
                    </p:blipFill>
                    <p:spPr>
                      <a:xfrm>
                        <a:off x="457200" y="2867340"/>
                        <a:ext cx="8127828" cy="745051"/>
                      </a:xfrm>
                      <a:prstGeom prst="rect">
                        <a:avLst/>
                      </a:prstGeom>
                    </p:spPr>
                  </p:pic>
                </p:oleObj>
              </mc:Fallback>
            </mc:AlternateContent>
          </a:graphicData>
        </a:graphic>
      </p:graphicFrame>
      <p:sp>
        <p:nvSpPr>
          <p:cNvPr id="112" name="Rectangle 111">
            <a:extLst>
              <a:ext uri="{FF2B5EF4-FFF2-40B4-BE49-F238E27FC236}">
                <a16:creationId xmlns:a16="http://schemas.microsoft.com/office/drawing/2014/main" id="{337CF005-9562-49CA-BE3B-AAC3CE739A94}"/>
              </a:ext>
            </a:extLst>
          </p:cNvPr>
          <p:cNvSpPr/>
          <p:nvPr>
            <p:custDataLst>
              <p:tags r:id="rId6"/>
            </p:custDataLst>
          </p:nvPr>
        </p:nvSpPr>
        <p:spPr>
          <a:xfrm>
            <a:off x="457200" y="2846943"/>
            <a:ext cx="1351966" cy="232846"/>
          </a:xfrm>
          <a:prstGeom prst="rect">
            <a:avLst/>
          </a:prstGeom>
          <a:noFill/>
          <a:ln w="38100" cap="flat" cmpd="sng" algn="ctr">
            <a:solidFill>
              <a:schemeClr val="accent4"/>
            </a:solid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113" name="Rectangle 112">
            <a:extLst>
              <a:ext uri="{FF2B5EF4-FFF2-40B4-BE49-F238E27FC236}">
                <a16:creationId xmlns:a16="http://schemas.microsoft.com/office/drawing/2014/main" id="{70F94AAB-111D-4B41-9D18-EBF3CC2DF4AA}"/>
              </a:ext>
            </a:extLst>
          </p:cNvPr>
          <p:cNvSpPr/>
          <p:nvPr>
            <p:custDataLst>
              <p:tags r:id="rId7"/>
            </p:custDataLst>
          </p:nvPr>
        </p:nvSpPr>
        <p:spPr>
          <a:xfrm>
            <a:off x="457200" y="3079789"/>
            <a:ext cx="1351966" cy="131792"/>
          </a:xfrm>
          <a:prstGeom prst="rect">
            <a:avLst/>
          </a:prstGeom>
          <a:noFill/>
          <a:ln w="38100" cap="flat" cmpd="sng" algn="ctr">
            <a:solidFill>
              <a:schemeClr val="accent4"/>
            </a:solid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114" name="Rectangle 113">
            <a:extLst>
              <a:ext uri="{FF2B5EF4-FFF2-40B4-BE49-F238E27FC236}">
                <a16:creationId xmlns:a16="http://schemas.microsoft.com/office/drawing/2014/main" id="{80B2ADA8-2E0B-44A1-BB1F-1D2A3B63FD6D}"/>
              </a:ext>
            </a:extLst>
          </p:cNvPr>
          <p:cNvSpPr/>
          <p:nvPr>
            <p:custDataLst>
              <p:tags r:id="rId8"/>
            </p:custDataLst>
          </p:nvPr>
        </p:nvSpPr>
        <p:spPr>
          <a:xfrm>
            <a:off x="457199" y="3211581"/>
            <a:ext cx="3363085" cy="212449"/>
          </a:xfrm>
          <a:prstGeom prst="rect">
            <a:avLst/>
          </a:prstGeom>
          <a:noFill/>
          <a:ln w="38100" cap="flat" cmpd="sng" algn="ctr">
            <a:solidFill>
              <a:schemeClr val="accent4"/>
            </a:solid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115" name="Rectangle 114">
            <a:extLst>
              <a:ext uri="{FF2B5EF4-FFF2-40B4-BE49-F238E27FC236}">
                <a16:creationId xmlns:a16="http://schemas.microsoft.com/office/drawing/2014/main" id="{086ADD1E-ACF8-4012-B41A-E9D8F121E374}"/>
              </a:ext>
            </a:extLst>
          </p:cNvPr>
          <p:cNvSpPr/>
          <p:nvPr>
            <p:custDataLst>
              <p:tags r:id="rId9"/>
            </p:custDataLst>
          </p:nvPr>
        </p:nvSpPr>
        <p:spPr>
          <a:xfrm>
            <a:off x="7341378" y="3236864"/>
            <a:ext cx="1243650" cy="187166"/>
          </a:xfrm>
          <a:prstGeom prst="rect">
            <a:avLst/>
          </a:prstGeom>
          <a:noFill/>
          <a:ln w="38100" cap="flat" cmpd="sng" algn="ctr">
            <a:solidFill>
              <a:schemeClr val="accent4"/>
            </a:solid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116" name="Rectangle 115">
            <a:extLst>
              <a:ext uri="{FF2B5EF4-FFF2-40B4-BE49-F238E27FC236}">
                <a16:creationId xmlns:a16="http://schemas.microsoft.com/office/drawing/2014/main" id="{35EF0F9E-73B3-4F9C-B557-F7996D58A873}"/>
              </a:ext>
            </a:extLst>
          </p:cNvPr>
          <p:cNvSpPr/>
          <p:nvPr>
            <p:custDataLst>
              <p:tags r:id="rId10"/>
            </p:custDataLst>
          </p:nvPr>
        </p:nvSpPr>
        <p:spPr>
          <a:xfrm>
            <a:off x="7233062" y="2846943"/>
            <a:ext cx="1351966" cy="232846"/>
          </a:xfrm>
          <a:prstGeom prst="rect">
            <a:avLst/>
          </a:prstGeom>
          <a:noFill/>
          <a:ln w="38100" cap="flat" cmpd="sng" algn="ctr">
            <a:solidFill>
              <a:schemeClr val="accent4"/>
            </a:solid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117" name="Rectangle 116">
            <a:extLst>
              <a:ext uri="{FF2B5EF4-FFF2-40B4-BE49-F238E27FC236}">
                <a16:creationId xmlns:a16="http://schemas.microsoft.com/office/drawing/2014/main" id="{DC2DEFBA-9272-4ABB-B0A4-9E34FBF81DDF}"/>
              </a:ext>
            </a:extLst>
          </p:cNvPr>
          <p:cNvSpPr/>
          <p:nvPr>
            <p:custDataLst>
              <p:tags r:id="rId11"/>
            </p:custDataLst>
          </p:nvPr>
        </p:nvSpPr>
        <p:spPr>
          <a:xfrm>
            <a:off x="7233062" y="3083977"/>
            <a:ext cx="1351966" cy="131792"/>
          </a:xfrm>
          <a:prstGeom prst="rect">
            <a:avLst/>
          </a:prstGeom>
          <a:noFill/>
          <a:ln w="38100" cap="flat" cmpd="sng" algn="ctr">
            <a:solidFill>
              <a:schemeClr val="accent4"/>
            </a:solid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121" name="Callout: Line 120">
            <a:extLst>
              <a:ext uri="{FF2B5EF4-FFF2-40B4-BE49-F238E27FC236}">
                <a16:creationId xmlns:a16="http://schemas.microsoft.com/office/drawing/2014/main" id="{3DFD9E48-F3BB-46AF-8218-CFD0D2151AD4}"/>
              </a:ext>
            </a:extLst>
          </p:cNvPr>
          <p:cNvSpPr/>
          <p:nvPr>
            <p:custDataLst>
              <p:tags r:id="rId12"/>
            </p:custDataLst>
          </p:nvPr>
        </p:nvSpPr>
        <p:spPr>
          <a:xfrm>
            <a:off x="3433207" y="3694156"/>
            <a:ext cx="914400" cy="612648"/>
          </a:xfrm>
          <a:prstGeom prst="borderCallout1">
            <a:avLst>
              <a:gd name="adj1" fmla="val 437"/>
              <a:gd name="adj2" fmla="val 51177"/>
              <a:gd name="adj3" fmla="val -88946"/>
              <a:gd name="adj4" fmla="val -228517"/>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Ribbon Options</a:t>
            </a:r>
          </a:p>
        </p:txBody>
      </p:sp>
      <p:sp>
        <p:nvSpPr>
          <p:cNvPr id="120" name="Callout: Line 119">
            <a:extLst>
              <a:ext uri="{FF2B5EF4-FFF2-40B4-BE49-F238E27FC236}">
                <a16:creationId xmlns:a16="http://schemas.microsoft.com/office/drawing/2014/main" id="{9ED161C7-FE53-4654-B0B1-A5DDAC4D767B}"/>
              </a:ext>
            </a:extLst>
          </p:cNvPr>
          <p:cNvSpPr/>
          <p:nvPr>
            <p:custDataLst>
              <p:tags r:id="rId13"/>
            </p:custDataLst>
          </p:nvPr>
        </p:nvSpPr>
        <p:spPr>
          <a:xfrm>
            <a:off x="2372952" y="3694156"/>
            <a:ext cx="914400" cy="612648"/>
          </a:xfrm>
          <a:prstGeom prst="borderCallout1">
            <a:avLst>
              <a:gd name="adj1" fmla="val 437"/>
              <a:gd name="adj2" fmla="val 46882"/>
              <a:gd name="adj3" fmla="val -121860"/>
              <a:gd name="adj4" fmla="val -199621"/>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Office Suite Tiles</a:t>
            </a:r>
          </a:p>
        </p:txBody>
      </p:sp>
      <p:sp>
        <p:nvSpPr>
          <p:cNvPr id="119" name="Callout: Line 118">
            <a:extLst>
              <a:ext uri="{FF2B5EF4-FFF2-40B4-BE49-F238E27FC236}">
                <a16:creationId xmlns:a16="http://schemas.microsoft.com/office/drawing/2014/main" id="{7B470D40-D323-4C5A-BFFE-2AECAA9F0C5C}"/>
              </a:ext>
            </a:extLst>
          </p:cNvPr>
          <p:cNvSpPr/>
          <p:nvPr>
            <p:custDataLst>
              <p:tags r:id="rId14"/>
            </p:custDataLst>
          </p:nvPr>
        </p:nvSpPr>
        <p:spPr>
          <a:xfrm>
            <a:off x="1276234" y="3699547"/>
            <a:ext cx="914400" cy="612648"/>
          </a:xfrm>
          <a:prstGeom prst="borderCallout1">
            <a:avLst>
              <a:gd name="adj1" fmla="val -2310"/>
              <a:gd name="adj2" fmla="val 50563"/>
              <a:gd name="adj3" fmla="val -60561"/>
              <a:gd name="adj4" fmla="val -65940"/>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Global Navigation</a:t>
            </a:r>
          </a:p>
        </p:txBody>
      </p:sp>
      <p:sp>
        <p:nvSpPr>
          <p:cNvPr id="122" name="Callout: Line 121">
            <a:extLst>
              <a:ext uri="{FF2B5EF4-FFF2-40B4-BE49-F238E27FC236}">
                <a16:creationId xmlns:a16="http://schemas.microsoft.com/office/drawing/2014/main" id="{BCD633C2-48C5-454A-8B23-00DA3FA2F737}"/>
              </a:ext>
            </a:extLst>
          </p:cNvPr>
          <p:cNvSpPr/>
          <p:nvPr>
            <p:custDataLst>
              <p:tags r:id="rId15"/>
            </p:custDataLst>
          </p:nvPr>
        </p:nvSpPr>
        <p:spPr>
          <a:xfrm>
            <a:off x="4493462" y="3694156"/>
            <a:ext cx="914400" cy="612648"/>
          </a:xfrm>
          <a:prstGeom prst="borderCallout1">
            <a:avLst>
              <a:gd name="adj1" fmla="val -479"/>
              <a:gd name="adj2" fmla="val 49336"/>
              <a:gd name="adj3" fmla="val -119163"/>
              <a:gd name="adj4" fmla="val 327311"/>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User</a:t>
            </a:r>
            <a:b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b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Settings</a:t>
            </a:r>
          </a:p>
        </p:txBody>
      </p:sp>
      <p:sp>
        <p:nvSpPr>
          <p:cNvPr id="123" name="Callout: Line 122">
            <a:extLst>
              <a:ext uri="{FF2B5EF4-FFF2-40B4-BE49-F238E27FC236}">
                <a16:creationId xmlns:a16="http://schemas.microsoft.com/office/drawing/2014/main" id="{22105A65-714C-4D9C-86DA-782F472C3EC4}"/>
              </a:ext>
            </a:extLst>
          </p:cNvPr>
          <p:cNvSpPr/>
          <p:nvPr>
            <p:custDataLst>
              <p:tags r:id="rId16"/>
            </p:custDataLst>
          </p:nvPr>
        </p:nvSpPr>
        <p:spPr>
          <a:xfrm>
            <a:off x="5553716" y="3689227"/>
            <a:ext cx="914400" cy="612648"/>
          </a:xfrm>
          <a:prstGeom prst="borderCallout1">
            <a:avLst>
              <a:gd name="adj1" fmla="val -479"/>
              <a:gd name="adj2" fmla="val 49336"/>
              <a:gd name="adj3" fmla="val -90777"/>
              <a:gd name="adj4" fmla="val 214427"/>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Site</a:t>
            </a:r>
            <a:b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b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Options</a:t>
            </a:r>
          </a:p>
        </p:txBody>
      </p:sp>
      <p:sp>
        <p:nvSpPr>
          <p:cNvPr id="124" name="Callout: Line 123">
            <a:extLst>
              <a:ext uri="{FF2B5EF4-FFF2-40B4-BE49-F238E27FC236}">
                <a16:creationId xmlns:a16="http://schemas.microsoft.com/office/drawing/2014/main" id="{1DF04BD4-E7A0-4D4B-A456-AAF1FA231D56}"/>
              </a:ext>
            </a:extLst>
          </p:cNvPr>
          <p:cNvSpPr/>
          <p:nvPr>
            <p:custDataLst>
              <p:tags r:id="rId17"/>
            </p:custDataLst>
          </p:nvPr>
        </p:nvSpPr>
        <p:spPr>
          <a:xfrm>
            <a:off x="6619578" y="3689227"/>
            <a:ext cx="914400" cy="612648"/>
          </a:xfrm>
          <a:prstGeom prst="borderCallout1">
            <a:avLst>
              <a:gd name="adj1" fmla="val -479"/>
              <a:gd name="adj2" fmla="val 49336"/>
              <a:gd name="adj3" fmla="val -59282"/>
              <a:gd name="adj4" fmla="val 109156"/>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Search</a:t>
            </a:r>
            <a:b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b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Options</a:t>
            </a:r>
          </a:p>
        </p:txBody>
      </p:sp>
    </p:spTree>
    <p:extLst>
      <p:ext uri="{BB962C8B-B14F-4D97-AF65-F5344CB8AC3E}">
        <p14:creationId xmlns:p14="http://schemas.microsoft.com/office/powerpoint/2010/main" val="3571902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E47E-8904-4EF6-92A5-FFC8DD820661}"/>
              </a:ext>
            </a:extLst>
          </p:cNvPr>
          <p:cNvSpPr>
            <a:spLocks noGrp="1"/>
          </p:cNvSpPr>
          <p:nvPr>
            <p:ph type="title"/>
            <p:custDataLst>
              <p:tags r:id="rId2"/>
            </p:custDataLst>
          </p:nvPr>
        </p:nvSpPr>
        <p:spPr>
          <a:xfrm>
            <a:off x="457200" y="231475"/>
            <a:ext cx="8229600" cy="480131"/>
          </a:xfrm>
        </p:spPr>
        <p:txBody>
          <a:bodyPr/>
          <a:lstStyle/>
          <a:p>
            <a:r>
              <a:rPr lang="en-US" dirty="0">
                <a:solidFill>
                  <a:schemeClr val="accent1"/>
                </a:solidFill>
                <a:latin typeface="Averta Regular" panose="00000500000000000000" pitchFamily="50" charset="0"/>
              </a:rPr>
              <a:t>Mobile View Navigation</a:t>
            </a:r>
          </a:p>
        </p:txBody>
      </p:sp>
      <p:sp>
        <p:nvSpPr>
          <p:cNvPr id="4" name="Text Placeholder 3">
            <a:extLst>
              <a:ext uri="{FF2B5EF4-FFF2-40B4-BE49-F238E27FC236}">
                <a16:creationId xmlns:a16="http://schemas.microsoft.com/office/drawing/2014/main" id="{111DD47D-EF6D-42A3-A08D-E27454119549}"/>
              </a:ext>
            </a:extLst>
          </p:cNvPr>
          <p:cNvSpPr>
            <a:spLocks noGrp="1"/>
          </p:cNvSpPr>
          <p:nvPr>
            <p:ph type="body" sz="quarter" idx="12"/>
            <p:custDataLst>
              <p:tags r:id="rId3"/>
            </p:custDataLst>
          </p:nvPr>
        </p:nvSpPr>
        <p:spPr>
          <a:xfrm>
            <a:off x="460185" y="4448175"/>
            <a:ext cx="8223631" cy="204788"/>
          </a:xfrm>
        </p:spPr>
        <p:txBody>
          <a:bodyPr/>
          <a:lstStyle/>
          <a:p>
            <a:r>
              <a:rPr lang="en-US" dirty="0">
                <a:latin typeface="Averta Regular" panose="00000500000000000000" pitchFamily="50" charset="0"/>
              </a:rPr>
              <a:t>Figure 3.2 – Mobile View Global Navigation</a:t>
            </a:r>
          </a:p>
        </p:txBody>
      </p:sp>
      <p:graphicFrame>
        <p:nvGraphicFramePr>
          <p:cNvPr id="6" name="Object 5">
            <a:extLst>
              <a:ext uri="{FF2B5EF4-FFF2-40B4-BE49-F238E27FC236}">
                <a16:creationId xmlns:a16="http://schemas.microsoft.com/office/drawing/2014/main" id="{FDA0EFA4-F027-4779-A9B4-69FDF5B5C4DF}"/>
              </a:ext>
            </a:extLst>
          </p:cNvPr>
          <p:cNvGraphicFramePr>
            <a:graphicFrameLocks noChangeAspect="1"/>
          </p:cNvGraphicFramePr>
          <p:nvPr>
            <p:custDataLst>
              <p:tags r:id="rId4"/>
            </p:custDataLst>
            <p:extLst>
              <p:ext uri="{D42A27DB-BD31-4B8C-83A1-F6EECF244321}">
                <p14:modId xmlns:p14="http://schemas.microsoft.com/office/powerpoint/2010/main" val="2762587848"/>
              </p:ext>
            </p:extLst>
          </p:nvPr>
        </p:nvGraphicFramePr>
        <p:xfrm>
          <a:off x="457200" y="3242474"/>
          <a:ext cx="4138555" cy="1113314"/>
        </p:xfrm>
        <a:graphic>
          <a:graphicData uri="http://schemas.openxmlformats.org/presentationml/2006/ole">
            <mc:AlternateContent xmlns:mc="http://schemas.openxmlformats.org/markup-compatibility/2006">
              <mc:Choice xmlns:v="urn:schemas-microsoft-com:vml" Requires="v">
                <p:oleObj spid="_x0000_s2062" r:id="rId12" imgW="15060240" imgH="4037760" progId="">
                  <p:embed/>
                </p:oleObj>
              </mc:Choice>
              <mc:Fallback>
                <p:oleObj r:id="rId12" imgW="15060240" imgH="4037760" progId="">
                  <p:embed/>
                  <p:pic>
                    <p:nvPicPr>
                      <p:cNvPr id="6" name="Object 5">
                        <a:extLst>
                          <a:ext uri="{FF2B5EF4-FFF2-40B4-BE49-F238E27FC236}">
                            <a16:creationId xmlns:a16="http://schemas.microsoft.com/office/drawing/2014/main" id="{FDA0EFA4-F027-4779-A9B4-69FDF5B5C4DF}"/>
                          </a:ext>
                        </a:extLst>
                      </p:cNvPr>
                      <p:cNvPicPr/>
                      <p:nvPr/>
                    </p:nvPicPr>
                    <p:blipFill>
                      <a:blip r:embed="rId13"/>
                      <a:stretch>
                        <a:fillRect/>
                      </a:stretch>
                    </p:blipFill>
                    <p:spPr>
                      <a:xfrm>
                        <a:off x="457200" y="3242474"/>
                        <a:ext cx="4138555" cy="1113314"/>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A0FA37C-85BD-4E1C-B458-8E50089B2057}"/>
              </a:ext>
            </a:extLst>
          </p:cNvPr>
          <p:cNvGraphicFramePr>
            <a:graphicFrameLocks noChangeAspect="1"/>
          </p:cNvGraphicFramePr>
          <p:nvPr>
            <p:custDataLst>
              <p:tags r:id="rId5"/>
            </p:custDataLst>
            <p:extLst>
              <p:ext uri="{D42A27DB-BD31-4B8C-83A1-F6EECF244321}">
                <p14:modId xmlns:p14="http://schemas.microsoft.com/office/powerpoint/2010/main" val="700119886"/>
              </p:ext>
            </p:extLst>
          </p:nvPr>
        </p:nvGraphicFramePr>
        <p:xfrm>
          <a:off x="5048840" y="711606"/>
          <a:ext cx="3634976" cy="2857967"/>
        </p:xfrm>
        <a:graphic>
          <a:graphicData uri="http://schemas.openxmlformats.org/presentationml/2006/ole">
            <mc:AlternateContent xmlns:mc="http://schemas.openxmlformats.org/markup-compatibility/2006">
              <mc:Choice xmlns:v="urn:schemas-microsoft-com:vml" Requires="v">
                <p:oleObj spid="_x0000_s2063" r:id="rId14" imgW="14806080" imgH="11606040" progId="">
                  <p:embed/>
                </p:oleObj>
              </mc:Choice>
              <mc:Fallback>
                <p:oleObj r:id="rId14" imgW="14806080" imgH="11606040" progId="">
                  <p:embed/>
                  <p:pic>
                    <p:nvPicPr>
                      <p:cNvPr id="7" name="Object 6">
                        <a:extLst>
                          <a:ext uri="{FF2B5EF4-FFF2-40B4-BE49-F238E27FC236}">
                            <a16:creationId xmlns:a16="http://schemas.microsoft.com/office/drawing/2014/main" id="{5A0FA37C-85BD-4E1C-B458-8E50089B2057}"/>
                          </a:ext>
                        </a:extLst>
                      </p:cNvPr>
                      <p:cNvPicPr/>
                      <p:nvPr/>
                    </p:nvPicPr>
                    <p:blipFill>
                      <a:blip r:embed="rId15"/>
                      <a:stretch>
                        <a:fillRect/>
                      </a:stretch>
                    </p:blipFill>
                    <p:spPr>
                      <a:xfrm>
                        <a:off x="5048840" y="711606"/>
                        <a:ext cx="3634976" cy="2857967"/>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28A45844-553B-48A3-944D-0AAF48B9F876}"/>
              </a:ext>
            </a:extLst>
          </p:cNvPr>
          <p:cNvSpPr/>
          <p:nvPr>
            <p:custDataLst>
              <p:tags r:id="rId6"/>
            </p:custDataLst>
          </p:nvPr>
        </p:nvSpPr>
        <p:spPr>
          <a:xfrm>
            <a:off x="4364440" y="3205262"/>
            <a:ext cx="221033" cy="199896"/>
          </a:xfrm>
          <a:prstGeom prst="rect">
            <a:avLst/>
          </a:prstGeom>
          <a:noFill/>
          <a:ln w="38100" cap="flat" cmpd="sng" algn="ctr">
            <a:solidFill>
              <a:schemeClr val="accent4"/>
            </a:solid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9" name="Callout: Line 8">
            <a:extLst>
              <a:ext uri="{FF2B5EF4-FFF2-40B4-BE49-F238E27FC236}">
                <a16:creationId xmlns:a16="http://schemas.microsoft.com/office/drawing/2014/main" id="{CF690408-EBBB-435B-822C-DEA79B44CDBE}"/>
              </a:ext>
            </a:extLst>
          </p:cNvPr>
          <p:cNvSpPr/>
          <p:nvPr>
            <p:custDataLst>
              <p:tags r:id="rId7"/>
            </p:custDataLst>
          </p:nvPr>
        </p:nvSpPr>
        <p:spPr>
          <a:xfrm>
            <a:off x="5522865" y="3743140"/>
            <a:ext cx="914400" cy="612648"/>
          </a:xfrm>
          <a:prstGeom prst="borderCallout1">
            <a:avLst>
              <a:gd name="adj1" fmla="val 49883"/>
              <a:gd name="adj2" fmla="val -358"/>
              <a:gd name="adj3" fmla="val -70633"/>
              <a:gd name="adj4" fmla="val -116247"/>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Hamburger</a:t>
            </a:r>
            <a:b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b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Menu</a:t>
            </a:r>
          </a:p>
        </p:txBody>
      </p:sp>
      <p:sp>
        <p:nvSpPr>
          <p:cNvPr id="10" name="Rectangle 9">
            <a:extLst>
              <a:ext uri="{FF2B5EF4-FFF2-40B4-BE49-F238E27FC236}">
                <a16:creationId xmlns:a16="http://schemas.microsoft.com/office/drawing/2014/main" id="{27BD3F97-4E73-4968-AC85-2EAEC2D881DA}"/>
              </a:ext>
            </a:extLst>
          </p:cNvPr>
          <p:cNvSpPr/>
          <p:nvPr>
            <p:custDataLst>
              <p:tags r:id="rId8"/>
            </p:custDataLst>
          </p:nvPr>
        </p:nvSpPr>
        <p:spPr>
          <a:xfrm>
            <a:off x="8492325" y="1257406"/>
            <a:ext cx="221033" cy="199896"/>
          </a:xfrm>
          <a:prstGeom prst="rect">
            <a:avLst/>
          </a:prstGeom>
          <a:noFill/>
          <a:ln w="38100" cap="flat" cmpd="sng" algn="ctr">
            <a:solidFill>
              <a:schemeClr val="accent4"/>
            </a:solid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11" name="Callout: Line 10">
            <a:extLst>
              <a:ext uri="{FF2B5EF4-FFF2-40B4-BE49-F238E27FC236}">
                <a16:creationId xmlns:a16="http://schemas.microsoft.com/office/drawing/2014/main" id="{FC3BE5F2-E89A-4A0D-AAFA-44D55F5794A9}"/>
              </a:ext>
            </a:extLst>
          </p:cNvPr>
          <p:cNvSpPr/>
          <p:nvPr>
            <p:custDataLst>
              <p:tags r:id="rId9"/>
            </p:custDataLst>
          </p:nvPr>
        </p:nvSpPr>
        <p:spPr>
          <a:xfrm>
            <a:off x="7029105" y="3743140"/>
            <a:ext cx="914400" cy="612648"/>
          </a:xfrm>
          <a:prstGeom prst="borderCallout1">
            <a:avLst>
              <a:gd name="adj1" fmla="val 48967"/>
              <a:gd name="adj2" fmla="val 99643"/>
              <a:gd name="adj3" fmla="val -388381"/>
              <a:gd name="adj4" fmla="val 173535"/>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Sub Menu</a:t>
            </a:r>
          </a:p>
        </p:txBody>
      </p:sp>
      <p:sp>
        <p:nvSpPr>
          <p:cNvPr id="12" name="TextBox 11">
            <a:extLst>
              <a:ext uri="{FF2B5EF4-FFF2-40B4-BE49-F238E27FC236}">
                <a16:creationId xmlns:a16="http://schemas.microsoft.com/office/drawing/2014/main" id="{04BC7A96-392B-4F0C-B30F-446F69DD9A7E}"/>
              </a:ext>
            </a:extLst>
          </p:cNvPr>
          <p:cNvSpPr txBox="1"/>
          <p:nvPr>
            <p:custDataLst>
              <p:tags r:id="rId10"/>
            </p:custDataLst>
          </p:nvPr>
        </p:nvSpPr>
        <p:spPr>
          <a:xfrm>
            <a:off x="457200" y="1009767"/>
            <a:ext cx="4212417" cy="193454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tIns="91440" bIns="91440" rtlCol="0" anchor="t" anchorCtr="0">
            <a:noAutofit/>
          </a:bodyPr>
          <a:lstStyle/>
          <a:p>
            <a:pPr marL="171450" indent="-171450">
              <a:buFont typeface="Arial" panose="020B0604020202020204" pitchFamily="34" charset="0"/>
              <a:buChar char="•"/>
            </a:pPr>
            <a:r>
              <a:rPr lang="en-US" sz="1400" dirty="0">
                <a:latin typeface="Averta Regular" panose="00000500000000000000" pitchFamily="50" charset="0"/>
              </a:rPr>
              <a:t>In mobile devices, we have a responsive menu.</a:t>
            </a:r>
            <a:br>
              <a:rPr lang="en-US" sz="1400" dirty="0">
                <a:latin typeface="Averta Regular" panose="00000500000000000000" pitchFamily="50" charset="0"/>
              </a:rPr>
            </a:br>
            <a:endParaRPr lang="en-US" sz="1400" dirty="0">
              <a:latin typeface="Averta Regular" panose="00000500000000000000" pitchFamily="50" charset="0"/>
            </a:endParaRPr>
          </a:p>
          <a:p>
            <a:pPr marL="171450" indent="-171450">
              <a:buFont typeface="Arial" panose="020B0604020202020204" pitchFamily="34" charset="0"/>
              <a:buChar char="•"/>
            </a:pPr>
            <a:r>
              <a:rPr lang="en-US" sz="1400" dirty="0">
                <a:latin typeface="Averta Regular" panose="00000500000000000000" pitchFamily="50" charset="0"/>
              </a:rPr>
              <a:t>In smaller screens even, the responsive menu activates.</a:t>
            </a:r>
            <a:br>
              <a:rPr lang="en-US" sz="1400" dirty="0">
                <a:latin typeface="Averta Regular" panose="00000500000000000000" pitchFamily="50" charset="0"/>
              </a:rPr>
            </a:br>
            <a:endParaRPr lang="en-US" sz="1400" dirty="0">
              <a:latin typeface="Averta Regular" panose="00000500000000000000" pitchFamily="50" charset="0"/>
            </a:endParaRPr>
          </a:p>
          <a:p>
            <a:pPr marL="171450" indent="-171450">
              <a:buFont typeface="Arial" panose="020B0604020202020204" pitchFamily="34" charset="0"/>
              <a:buChar char="•"/>
            </a:pPr>
            <a:r>
              <a:rPr lang="en-US" sz="1400" dirty="0">
                <a:latin typeface="Averta Regular" panose="00000500000000000000" pitchFamily="50" charset="0"/>
              </a:rPr>
              <a:t>Click anywhere on the menu to open the submenus.</a:t>
            </a:r>
          </a:p>
          <a:p>
            <a:pPr marL="171450" indent="-171450">
              <a:lnSpc>
                <a:spcPct val="200000"/>
              </a:lnSpc>
              <a:buFont typeface="Arial" panose="020B0604020202020204" pitchFamily="34" charset="0"/>
              <a:buChar char="•"/>
            </a:pPr>
            <a:r>
              <a:rPr lang="en-US" sz="1400" dirty="0">
                <a:latin typeface="Averta Regular" panose="00000500000000000000" pitchFamily="50" charset="0"/>
              </a:rPr>
              <a:t>Easy access on touch screens.</a:t>
            </a:r>
          </a:p>
        </p:txBody>
      </p:sp>
    </p:spTree>
    <p:extLst>
      <p:ext uri="{BB962C8B-B14F-4D97-AF65-F5344CB8AC3E}">
        <p14:creationId xmlns:p14="http://schemas.microsoft.com/office/powerpoint/2010/main" val="32040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DD057-DF59-41E1-945D-5D3C3B1157A0}"/>
              </a:ext>
            </a:extLst>
          </p:cNvPr>
          <p:cNvSpPr>
            <a:spLocks noGrp="1"/>
          </p:cNvSpPr>
          <p:nvPr>
            <p:ph type="title"/>
            <p:custDataLst>
              <p:tags r:id="rId1"/>
            </p:custDataLst>
          </p:nvPr>
        </p:nvSpPr>
        <p:spPr>
          <a:xfrm>
            <a:off x="457200" y="680399"/>
            <a:ext cx="4114800" cy="590931"/>
          </a:xfrm>
        </p:spPr>
        <p:txBody>
          <a:bodyPr/>
          <a:lstStyle/>
          <a:p>
            <a:r>
              <a:rPr lang="en-US" dirty="0">
                <a:solidFill>
                  <a:schemeClr val="accent4"/>
                </a:solidFill>
                <a:latin typeface="Averta Bold" panose="00000800000000000000" pitchFamily="50" charset="0"/>
              </a:rPr>
              <a:t>Maria Espino</a:t>
            </a:r>
          </a:p>
        </p:txBody>
      </p:sp>
      <p:sp>
        <p:nvSpPr>
          <p:cNvPr id="6" name="Content Placeholder 5">
            <a:extLst>
              <a:ext uri="{FF2B5EF4-FFF2-40B4-BE49-F238E27FC236}">
                <a16:creationId xmlns:a16="http://schemas.microsoft.com/office/drawing/2014/main" id="{3CB97786-D3CF-43BE-94AA-2531FD97F11D}"/>
              </a:ext>
            </a:extLst>
          </p:cNvPr>
          <p:cNvSpPr>
            <a:spLocks noGrp="1"/>
          </p:cNvSpPr>
          <p:nvPr>
            <p:ph sz="quarter" idx="11"/>
            <p:custDataLst>
              <p:tags r:id="rId2"/>
            </p:custDataLst>
          </p:nvPr>
        </p:nvSpPr>
        <p:spPr>
          <a:xfrm>
            <a:off x="457200" y="1271329"/>
            <a:ext cx="4695914" cy="3471720"/>
          </a:xfrm>
        </p:spPr>
        <p:txBody>
          <a:bodyPr/>
          <a:lstStyle/>
          <a:p>
            <a:r>
              <a:rPr lang="en-US" sz="1800" b="1" dirty="0">
                <a:latin typeface="Averta Regular" panose="00000500000000000000" pitchFamily="50" charset="0"/>
              </a:rPr>
              <a:t>Who am I? </a:t>
            </a:r>
          </a:p>
          <a:p>
            <a:pPr marL="171450" indent="-171450">
              <a:buFont typeface="Arial" panose="020B0604020202020204" pitchFamily="34" charset="0"/>
              <a:buChar char="•"/>
            </a:pPr>
            <a:r>
              <a:rPr lang="en-US" sz="1100" dirty="0">
                <a:latin typeface="Averta Regular" panose="00000500000000000000" pitchFamily="50" charset="0"/>
              </a:rPr>
              <a:t>Subject Matter Expert (SME) for SharePoint, circa 2000</a:t>
            </a:r>
          </a:p>
          <a:p>
            <a:pPr marL="171450" indent="-171450">
              <a:buFont typeface="Arial" panose="020B0604020202020204" pitchFamily="34" charset="0"/>
              <a:buChar char="•"/>
            </a:pPr>
            <a:r>
              <a:rPr lang="en-US" sz="1100" dirty="0">
                <a:latin typeface="Averta Regular" panose="00000500000000000000" pitchFamily="50" charset="0"/>
              </a:rPr>
              <a:t>Microsoft Certified Trainer (MCT), SharePoint 2010 &amp; up.</a:t>
            </a:r>
          </a:p>
          <a:p>
            <a:pPr marL="171450" indent="-171450">
              <a:buFont typeface="Arial" panose="020B0604020202020204" pitchFamily="34" charset="0"/>
              <a:buChar char="•"/>
            </a:pPr>
            <a:r>
              <a:rPr lang="en-US" sz="1100" dirty="0">
                <a:latin typeface="Averta Regular" panose="00000500000000000000" pitchFamily="50" charset="0"/>
              </a:rPr>
              <a:t>Solutions Architect &amp; Team Manager, over 120 Projects</a:t>
            </a:r>
          </a:p>
          <a:p>
            <a:pPr marL="171450" indent="-171450">
              <a:buFont typeface="Arial" panose="020B0604020202020204" pitchFamily="34" charset="0"/>
              <a:buChar char="•"/>
            </a:pPr>
            <a:r>
              <a:rPr lang="en-US" sz="1100" dirty="0">
                <a:latin typeface="Averta Regular" panose="00000500000000000000" pitchFamily="50" charset="0"/>
              </a:rPr>
              <a:t>Information Architect &amp; UX Advocate</a:t>
            </a:r>
          </a:p>
          <a:p>
            <a:pPr marL="171450" indent="-171450">
              <a:buFont typeface="Arial" panose="020B0604020202020204" pitchFamily="34" charset="0"/>
              <a:buChar char="•"/>
            </a:pPr>
            <a:r>
              <a:rPr lang="en-US" sz="1100" dirty="0">
                <a:latin typeface="Averta Regular" panose="00000500000000000000" pitchFamily="50" charset="0"/>
              </a:rPr>
              <a:t>Principal Business Systems Analyst, CA circa 2014</a:t>
            </a:r>
          </a:p>
          <a:p>
            <a:pPr marL="171450" indent="-171450">
              <a:buFont typeface="Arial" panose="020B0604020202020204" pitchFamily="34" charset="0"/>
              <a:buChar char="•"/>
            </a:pPr>
            <a:r>
              <a:rPr lang="en-US" sz="1100" dirty="0">
                <a:latin typeface="Averta Regular" panose="00000500000000000000" pitchFamily="50" charset="0"/>
              </a:rPr>
              <a:t>Quarterback for the Production Support Team for SharePoint and Confluence Wiki</a:t>
            </a:r>
          </a:p>
          <a:p>
            <a:pPr marL="171450" indent="-171450">
              <a:buFont typeface="Arial" panose="020B0604020202020204" pitchFamily="34" charset="0"/>
              <a:buChar char="•"/>
            </a:pPr>
            <a:endParaRPr lang="en-US" dirty="0">
              <a:latin typeface="Averta Regular" panose="00000500000000000000" pitchFamily="50" charset="0"/>
            </a:endParaRPr>
          </a:p>
          <a:p>
            <a:r>
              <a:rPr lang="en-US" sz="1100" dirty="0">
                <a:latin typeface="Averta Regular" panose="00000500000000000000" pitchFamily="50" charset="0"/>
              </a:rPr>
              <a:t>Principal, Business Systems Analyst | GIS Business Solutions Group</a:t>
            </a:r>
            <a:br>
              <a:rPr lang="en-US" sz="1100" dirty="0">
                <a:latin typeface="Averta Regular" panose="00000500000000000000" pitchFamily="50" charset="0"/>
              </a:rPr>
            </a:br>
            <a:r>
              <a:rPr lang="en-US" sz="1100" dirty="0">
                <a:latin typeface="Averta Regular" panose="00000500000000000000" pitchFamily="50" charset="0"/>
              </a:rPr>
              <a:t>GIS Collaboration Team</a:t>
            </a:r>
            <a:br>
              <a:rPr lang="en-US" sz="1100" dirty="0">
                <a:latin typeface="Averta Regular" panose="00000500000000000000" pitchFamily="50" charset="0"/>
              </a:rPr>
            </a:br>
            <a:r>
              <a:rPr lang="en-US" sz="1100" dirty="0">
                <a:latin typeface="Averta Regular" panose="00000500000000000000" pitchFamily="50" charset="0"/>
              </a:rPr>
              <a:t>location.  Scottsdale, AZ </a:t>
            </a:r>
            <a:br>
              <a:rPr lang="en-US" sz="1100" dirty="0">
                <a:latin typeface="Averta Regular" panose="00000500000000000000" pitchFamily="50" charset="0"/>
              </a:rPr>
            </a:br>
            <a:r>
              <a:rPr lang="en-US" sz="1100" dirty="0">
                <a:latin typeface="Averta Regular" panose="00000500000000000000" pitchFamily="50" charset="0"/>
              </a:rPr>
              <a:t>office.  1.631.342.3245 | ext. 73245|</a:t>
            </a:r>
            <a:br>
              <a:rPr lang="en-US" sz="1100" dirty="0">
                <a:latin typeface="Averta Regular" panose="00000500000000000000" pitchFamily="50" charset="0"/>
              </a:rPr>
            </a:br>
            <a:r>
              <a:rPr lang="en-US" sz="1100" dirty="0">
                <a:latin typeface="Averta Regular" panose="00000500000000000000" pitchFamily="50" charset="0"/>
                <a:hlinkClick r:id="rId5"/>
              </a:rPr>
              <a:t>maria.espino@ca.com</a:t>
            </a:r>
            <a:r>
              <a:rPr lang="en-US" sz="1100" dirty="0">
                <a:latin typeface="Averta Regular" panose="00000500000000000000" pitchFamily="50" charset="0"/>
              </a:rPr>
              <a:t> </a:t>
            </a:r>
          </a:p>
          <a:p>
            <a:endParaRPr lang="en-US" dirty="0">
              <a:latin typeface="Averta Regular" panose="00000500000000000000" pitchFamily="50" charset="0"/>
            </a:endParaRPr>
          </a:p>
        </p:txBody>
      </p:sp>
      <p:pic>
        <p:nvPicPr>
          <p:cNvPr id="9" name="Content Placeholder 8">
            <a:extLst>
              <a:ext uri="{FF2B5EF4-FFF2-40B4-BE49-F238E27FC236}">
                <a16:creationId xmlns:a16="http://schemas.microsoft.com/office/drawing/2014/main" id="{A16DF5A8-7B9D-44C6-B262-BF35A35BD213}"/>
              </a:ext>
            </a:extLst>
          </p:cNvPr>
          <p:cNvPicPr>
            <a:picLocks noGrp="1" noChangeAspect="1"/>
          </p:cNvPicPr>
          <p:nvPr>
            <p:ph sz="half" idx="2"/>
            <p:custDataLst>
              <p:tags r:id="rId3"/>
            </p:custDataLst>
          </p:nvPr>
        </p:nvPicPr>
        <p:blipFill>
          <a:blip r:embed="rId6"/>
          <a:stretch>
            <a:fillRect/>
          </a:stretch>
        </p:blipFill>
        <p:spPr>
          <a:xfrm>
            <a:off x="5762964" y="659350"/>
            <a:ext cx="2527130" cy="33845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79180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0EB4-69DD-40C2-AC10-84A872B9BCA1}"/>
              </a:ext>
            </a:extLst>
          </p:cNvPr>
          <p:cNvSpPr>
            <a:spLocks noGrp="1"/>
          </p:cNvSpPr>
          <p:nvPr>
            <p:ph type="title"/>
            <p:custDataLst>
              <p:tags r:id="rId2"/>
            </p:custDataLst>
          </p:nvPr>
        </p:nvSpPr>
        <p:spPr>
          <a:xfrm>
            <a:off x="3393939" y="572200"/>
            <a:ext cx="5394591" cy="590931"/>
          </a:xfrm>
        </p:spPr>
        <p:txBody>
          <a:bodyPr/>
          <a:lstStyle/>
          <a:p>
            <a:r>
              <a:rPr lang="en-US" dirty="0">
                <a:solidFill>
                  <a:schemeClr val="accent4"/>
                </a:solidFill>
                <a:latin typeface="Averta Regular" panose="00000500000000000000" pitchFamily="50" charset="0"/>
              </a:rPr>
              <a:t>Site Navigation</a:t>
            </a:r>
          </a:p>
        </p:txBody>
      </p:sp>
      <p:sp>
        <p:nvSpPr>
          <p:cNvPr id="3" name="Content Placeholder 2">
            <a:extLst>
              <a:ext uri="{FF2B5EF4-FFF2-40B4-BE49-F238E27FC236}">
                <a16:creationId xmlns:a16="http://schemas.microsoft.com/office/drawing/2014/main" id="{4C2AA0F5-DAB1-453C-AACB-05188C909C79}"/>
              </a:ext>
            </a:extLst>
          </p:cNvPr>
          <p:cNvSpPr>
            <a:spLocks noGrp="1"/>
          </p:cNvSpPr>
          <p:nvPr>
            <p:ph sz="quarter" idx="11"/>
            <p:custDataLst>
              <p:tags r:id="rId3"/>
            </p:custDataLst>
          </p:nvPr>
        </p:nvSpPr>
        <p:spPr>
          <a:xfrm>
            <a:off x="3393939" y="1163131"/>
            <a:ext cx="5394591" cy="2714589"/>
          </a:xfrm>
        </p:spPr>
        <p:txBody>
          <a:bodyPr/>
          <a:lstStyle/>
          <a:p>
            <a:pPr marL="171450" indent="-171450">
              <a:buFont typeface="Arial" panose="020B0604020202020204" pitchFamily="34" charset="0"/>
              <a:buChar char="•"/>
            </a:pPr>
            <a:r>
              <a:rPr lang="en-US" sz="1800" dirty="0">
                <a:latin typeface="Averta Regular" panose="00000500000000000000" pitchFamily="50" charset="0"/>
              </a:rPr>
              <a:t>Sometimes hidden.</a:t>
            </a:r>
          </a:p>
          <a:p>
            <a:pPr marL="171450" indent="-171450">
              <a:buFont typeface="Arial" panose="020B0604020202020204" pitchFamily="34" charset="0"/>
              <a:buChar char="•"/>
            </a:pPr>
            <a:r>
              <a:rPr lang="en-US" sz="1800" dirty="0">
                <a:latin typeface="Averta Regular" panose="00000500000000000000" pitchFamily="50" charset="0"/>
              </a:rPr>
              <a:t>Should list site owners with “Click to email” feature.</a:t>
            </a:r>
          </a:p>
          <a:p>
            <a:pPr marL="171450" indent="-171450">
              <a:buFont typeface="Arial" panose="020B0604020202020204" pitchFamily="34" charset="0"/>
              <a:buChar char="•"/>
            </a:pPr>
            <a:r>
              <a:rPr lang="en-US" sz="1800" dirty="0">
                <a:latin typeface="Averta Regular" panose="00000500000000000000" pitchFamily="50" charset="0"/>
              </a:rPr>
              <a:t>Should have link to Site Contents.</a:t>
            </a:r>
          </a:p>
          <a:p>
            <a:pPr marL="171450" indent="-171450">
              <a:buFont typeface="Arial" panose="020B0604020202020204" pitchFamily="34" charset="0"/>
              <a:buChar char="•"/>
            </a:pPr>
            <a:r>
              <a:rPr lang="en-US" sz="1800" dirty="0">
                <a:latin typeface="Averta Regular" panose="00000500000000000000" pitchFamily="50" charset="0"/>
              </a:rPr>
              <a:t>Every site can be different.</a:t>
            </a:r>
          </a:p>
          <a:p>
            <a:pPr marL="171450" indent="-171450">
              <a:buFont typeface="Arial" panose="020B0604020202020204" pitchFamily="34" charset="0"/>
              <a:buChar char="•"/>
            </a:pPr>
            <a:r>
              <a:rPr lang="en-US" sz="1800" dirty="0">
                <a:latin typeface="Averta Regular" panose="00000500000000000000" pitchFamily="50" charset="0"/>
              </a:rPr>
              <a:t>Managed in two ways:</a:t>
            </a:r>
          </a:p>
          <a:p>
            <a:pPr marL="850900" lvl="1" indent="-171450">
              <a:buFont typeface="Arial" panose="020B0604020202020204" pitchFamily="34" charset="0"/>
              <a:buChar char="•"/>
            </a:pPr>
            <a:r>
              <a:rPr lang="en-US" sz="1400" dirty="0">
                <a:latin typeface="Averta Regular" panose="00000500000000000000" pitchFamily="50" charset="0"/>
              </a:rPr>
              <a:t>By Navigation Settings</a:t>
            </a:r>
          </a:p>
          <a:p>
            <a:pPr marL="850900" lvl="1" indent="-171450">
              <a:buFont typeface="Arial" panose="020B0604020202020204" pitchFamily="34" charset="0"/>
              <a:buChar char="•"/>
            </a:pPr>
            <a:r>
              <a:rPr lang="en-US" sz="1400" dirty="0">
                <a:latin typeface="Averta Regular" panose="00000500000000000000" pitchFamily="50" charset="0"/>
              </a:rPr>
              <a:t>By Document and List Settings</a:t>
            </a:r>
          </a:p>
        </p:txBody>
      </p:sp>
      <p:sp>
        <p:nvSpPr>
          <p:cNvPr id="5" name="Text Placeholder 4">
            <a:extLst>
              <a:ext uri="{FF2B5EF4-FFF2-40B4-BE49-F238E27FC236}">
                <a16:creationId xmlns:a16="http://schemas.microsoft.com/office/drawing/2014/main" id="{D56E8BDD-8A98-4600-9613-2723CCD96DB4}"/>
              </a:ext>
            </a:extLst>
          </p:cNvPr>
          <p:cNvSpPr>
            <a:spLocks noGrp="1"/>
          </p:cNvSpPr>
          <p:nvPr>
            <p:ph type="body" sz="quarter" idx="12"/>
            <p:custDataLst>
              <p:tags r:id="rId4"/>
            </p:custDataLst>
          </p:nvPr>
        </p:nvSpPr>
        <p:spPr>
          <a:xfrm>
            <a:off x="460185" y="4448175"/>
            <a:ext cx="8223631" cy="204788"/>
          </a:xfrm>
        </p:spPr>
        <p:txBody>
          <a:bodyPr/>
          <a:lstStyle/>
          <a:p>
            <a:r>
              <a:rPr lang="en-US" dirty="0">
                <a:latin typeface="Averta Regular" panose="00000500000000000000" pitchFamily="50" charset="0"/>
              </a:rPr>
              <a:t>Figure 3.3 – Site Navigation Explained</a:t>
            </a:r>
          </a:p>
        </p:txBody>
      </p:sp>
      <p:graphicFrame>
        <p:nvGraphicFramePr>
          <p:cNvPr id="7" name="Object 6">
            <a:extLst>
              <a:ext uri="{FF2B5EF4-FFF2-40B4-BE49-F238E27FC236}">
                <a16:creationId xmlns:a16="http://schemas.microsoft.com/office/drawing/2014/main" id="{3319DE60-0C24-4CB9-A727-E1EB9AB9FC6B}"/>
              </a:ext>
            </a:extLst>
          </p:cNvPr>
          <p:cNvGraphicFramePr>
            <a:graphicFrameLocks noChangeAspect="1"/>
          </p:cNvGraphicFramePr>
          <p:nvPr>
            <p:custDataLst>
              <p:tags r:id="rId5"/>
            </p:custDataLst>
            <p:extLst>
              <p:ext uri="{D42A27DB-BD31-4B8C-83A1-F6EECF244321}">
                <p14:modId xmlns:p14="http://schemas.microsoft.com/office/powerpoint/2010/main" val="2550943037"/>
              </p:ext>
            </p:extLst>
          </p:nvPr>
        </p:nvGraphicFramePr>
        <p:xfrm>
          <a:off x="460185" y="572200"/>
          <a:ext cx="2356416" cy="3493007"/>
        </p:xfrm>
        <a:graphic>
          <a:graphicData uri="http://schemas.openxmlformats.org/presentationml/2006/ole">
            <mc:AlternateContent xmlns:mc="http://schemas.openxmlformats.org/markup-compatibility/2006">
              <mc:Choice xmlns:v="urn:schemas-microsoft-com:vml" Requires="v">
                <p:oleObj spid="_x0000_s3080" r:id="rId8" imgW="4304520" imgH="6380640" progId="">
                  <p:embed/>
                </p:oleObj>
              </mc:Choice>
              <mc:Fallback>
                <p:oleObj r:id="rId8" imgW="4304520" imgH="6380640" progId="">
                  <p:embed/>
                  <p:pic>
                    <p:nvPicPr>
                      <p:cNvPr id="7" name="Object 6">
                        <a:extLst>
                          <a:ext uri="{FF2B5EF4-FFF2-40B4-BE49-F238E27FC236}">
                            <a16:creationId xmlns:a16="http://schemas.microsoft.com/office/drawing/2014/main" id="{3319DE60-0C24-4CB9-A727-E1EB9AB9FC6B}"/>
                          </a:ext>
                        </a:extLst>
                      </p:cNvPr>
                      <p:cNvPicPr/>
                      <p:nvPr/>
                    </p:nvPicPr>
                    <p:blipFill>
                      <a:blip r:embed="rId9"/>
                      <a:stretch>
                        <a:fillRect/>
                      </a:stretch>
                    </p:blipFill>
                    <p:spPr>
                      <a:xfrm>
                        <a:off x="460185" y="572200"/>
                        <a:ext cx="2356416" cy="3493007"/>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B7F40CA3-0153-4E71-82A4-CE7F87D535D1}"/>
              </a:ext>
            </a:extLst>
          </p:cNvPr>
          <p:cNvSpPr/>
          <p:nvPr>
            <p:custDataLst>
              <p:tags r:id="rId6"/>
            </p:custDataLst>
          </p:nvPr>
        </p:nvSpPr>
        <p:spPr>
          <a:xfrm>
            <a:off x="392687" y="1262209"/>
            <a:ext cx="1161232" cy="2861006"/>
          </a:xfrm>
          <a:prstGeom prst="rect">
            <a:avLst/>
          </a:prstGeom>
          <a:noFill/>
          <a:ln w="38100" cap="flat" cmpd="sng" algn="ctr">
            <a:solidFill>
              <a:schemeClr val="accent4"/>
            </a:solid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Tree>
    <p:extLst>
      <p:ext uri="{BB962C8B-B14F-4D97-AF65-F5344CB8AC3E}">
        <p14:creationId xmlns:p14="http://schemas.microsoft.com/office/powerpoint/2010/main" val="411683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5F4A-F5BD-4929-BBC6-B42F78D0EF7F}"/>
              </a:ext>
            </a:extLst>
          </p:cNvPr>
          <p:cNvSpPr>
            <a:spLocks noGrp="1"/>
          </p:cNvSpPr>
          <p:nvPr>
            <p:ph type="title"/>
            <p:custDataLst>
              <p:tags r:id="rId2"/>
            </p:custDataLst>
          </p:nvPr>
        </p:nvSpPr>
        <p:spPr>
          <a:xfrm>
            <a:off x="454216" y="556844"/>
            <a:ext cx="8229600" cy="480131"/>
          </a:xfrm>
        </p:spPr>
        <p:txBody>
          <a:bodyPr/>
          <a:lstStyle/>
          <a:p>
            <a:r>
              <a:rPr lang="en-US" dirty="0">
                <a:solidFill>
                  <a:schemeClr val="accent4"/>
                </a:solidFill>
                <a:latin typeface="Averta Regular" panose="00000500000000000000" pitchFamily="50" charset="0"/>
              </a:rPr>
              <a:t>Document Library Navigation</a:t>
            </a:r>
          </a:p>
        </p:txBody>
      </p:sp>
      <p:sp>
        <p:nvSpPr>
          <p:cNvPr id="3" name="Content Placeholder 2">
            <a:extLst>
              <a:ext uri="{FF2B5EF4-FFF2-40B4-BE49-F238E27FC236}">
                <a16:creationId xmlns:a16="http://schemas.microsoft.com/office/drawing/2014/main" id="{33D6EDB6-4CEA-4E1A-941E-6092CE31D7A3}"/>
              </a:ext>
            </a:extLst>
          </p:cNvPr>
          <p:cNvSpPr>
            <a:spLocks noGrp="1"/>
          </p:cNvSpPr>
          <p:nvPr>
            <p:ph sz="half" idx="1"/>
            <p:custDataLst>
              <p:tags r:id="rId3"/>
            </p:custDataLst>
          </p:nvPr>
        </p:nvSpPr>
        <p:spPr>
          <a:xfrm>
            <a:off x="459509" y="1149490"/>
            <a:ext cx="8224982" cy="1800982"/>
          </a:xfrm>
        </p:spPr>
        <p:txBody>
          <a:bodyPr/>
          <a:lstStyle/>
          <a:p>
            <a:r>
              <a:rPr lang="en-US" dirty="0">
                <a:latin typeface="Averta Regular" panose="00000500000000000000" pitchFamily="50" charset="0"/>
              </a:rPr>
              <a:t>Not noticeable to users.</a:t>
            </a:r>
          </a:p>
          <a:p>
            <a:r>
              <a:rPr lang="en-US" dirty="0">
                <a:latin typeface="Averta Regular" panose="00000500000000000000" pitchFamily="50" charset="0"/>
              </a:rPr>
              <a:t>Hidden gem!</a:t>
            </a:r>
          </a:p>
          <a:p>
            <a:r>
              <a:rPr lang="en-US" dirty="0">
                <a:latin typeface="Averta Regular" panose="00000500000000000000" pitchFamily="50" charset="0"/>
              </a:rPr>
              <a:t>Folders are “no </a:t>
            </a:r>
            <a:r>
              <a:rPr lang="en-US" dirty="0" err="1">
                <a:latin typeface="Averta Regular" panose="00000500000000000000" pitchFamily="50" charset="0"/>
              </a:rPr>
              <a:t>bueno</a:t>
            </a:r>
            <a:r>
              <a:rPr lang="en-US" dirty="0">
                <a:latin typeface="Averta Regular" panose="00000500000000000000" pitchFamily="50" charset="0"/>
              </a:rPr>
              <a:t>”. </a:t>
            </a:r>
          </a:p>
        </p:txBody>
      </p:sp>
      <p:sp>
        <p:nvSpPr>
          <p:cNvPr id="4" name="Text Placeholder 3">
            <a:extLst>
              <a:ext uri="{FF2B5EF4-FFF2-40B4-BE49-F238E27FC236}">
                <a16:creationId xmlns:a16="http://schemas.microsoft.com/office/drawing/2014/main" id="{379BB129-504B-45A2-AA1A-A36B03830256}"/>
              </a:ext>
            </a:extLst>
          </p:cNvPr>
          <p:cNvSpPr>
            <a:spLocks noGrp="1"/>
          </p:cNvSpPr>
          <p:nvPr>
            <p:ph type="body" sz="quarter" idx="12"/>
            <p:custDataLst>
              <p:tags r:id="rId4"/>
            </p:custDataLst>
          </p:nvPr>
        </p:nvSpPr>
        <p:spPr>
          <a:xfrm>
            <a:off x="460185" y="4448175"/>
            <a:ext cx="8223631" cy="204788"/>
          </a:xfrm>
        </p:spPr>
        <p:txBody>
          <a:bodyPr/>
          <a:lstStyle/>
          <a:p>
            <a:r>
              <a:rPr lang="en-US" dirty="0">
                <a:latin typeface="Averta Regular" panose="00000500000000000000" pitchFamily="50" charset="0"/>
              </a:rPr>
              <a:t>Figure 3.4 – Navigating document libraries, a little known secret.</a:t>
            </a:r>
          </a:p>
        </p:txBody>
      </p:sp>
      <p:graphicFrame>
        <p:nvGraphicFramePr>
          <p:cNvPr id="5" name="Object 4">
            <a:extLst>
              <a:ext uri="{FF2B5EF4-FFF2-40B4-BE49-F238E27FC236}">
                <a16:creationId xmlns:a16="http://schemas.microsoft.com/office/drawing/2014/main" id="{93F4FE79-25C4-41D6-AF06-3AD3EED10302}"/>
              </a:ext>
            </a:extLst>
          </p:cNvPr>
          <p:cNvGraphicFramePr>
            <a:graphicFrameLocks noChangeAspect="1"/>
          </p:cNvGraphicFramePr>
          <p:nvPr>
            <p:custDataLst>
              <p:tags r:id="rId5"/>
            </p:custDataLst>
            <p:extLst>
              <p:ext uri="{D42A27DB-BD31-4B8C-83A1-F6EECF244321}">
                <p14:modId xmlns:p14="http://schemas.microsoft.com/office/powerpoint/2010/main" val="717290789"/>
              </p:ext>
            </p:extLst>
          </p:nvPr>
        </p:nvGraphicFramePr>
        <p:xfrm>
          <a:off x="1512469" y="2837925"/>
          <a:ext cx="6199188" cy="1352550"/>
        </p:xfrm>
        <a:graphic>
          <a:graphicData uri="http://schemas.openxmlformats.org/presentationml/2006/ole">
            <mc:AlternateContent xmlns:mc="http://schemas.openxmlformats.org/markup-compatibility/2006">
              <mc:Choice xmlns:v="urn:schemas-microsoft-com:vml" Requires="v">
                <p:oleObj spid="_x0000_s4104" r:id="rId8" imgW="6199920" imgH="1352160" progId="">
                  <p:embed/>
                </p:oleObj>
              </mc:Choice>
              <mc:Fallback>
                <p:oleObj r:id="rId8" imgW="6199920" imgH="1352160" progId="">
                  <p:embed/>
                  <p:pic>
                    <p:nvPicPr>
                      <p:cNvPr id="5" name="Object 4">
                        <a:extLst>
                          <a:ext uri="{FF2B5EF4-FFF2-40B4-BE49-F238E27FC236}">
                            <a16:creationId xmlns:a16="http://schemas.microsoft.com/office/drawing/2014/main" id="{93F4FE79-25C4-41D6-AF06-3AD3EED10302}"/>
                          </a:ext>
                        </a:extLst>
                      </p:cNvPr>
                      <p:cNvPicPr/>
                      <p:nvPr/>
                    </p:nvPicPr>
                    <p:blipFill>
                      <a:blip r:embed="rId9"/>
                      <a:stretch>
                        <a:fillRect/>
                      </a:stretch>
                    </p:blipFill>
                    <p:spPr>
                      <a:xfrm>
                        <a:off x="1512469" y="2837925"/>
                        <a:ext cx="6199188" cy="1352550"/>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4A93DD58-1F3B-4760-A533-0EA66DAF6D1D}"/>
              </a:ext>
            </a:extLst>
          </p:cNvPr>
          <p:cNvSpPr/>
          <p:nvPr>
            <p:custDataLst>
              <p:tags r:id="rId6"/>
            </p:custDataLst>
          </p:nvPr>
        </p:nvSpPr>
        <p:spPr>
          <a:xfrm>
            <a:off x="1593187" y="2725410"/>
            <a:ext cx="2339294" cy="538834"/>
          </a:xfrm>
          <a:prstGeom prst="rect">
            <a:avLst/>
          </a:prstGeom>
          <a:noFill/>
          <a:ln w="38100" cap="flat" cmpd="sng" algn="ctr">
            <a:solidFill>
              <a:schemeClr val="accent4"/>
            </a:solid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Tree>
    <p:extLst>
      <p:ext uri="{BB962C8B-B14F-4D97-AF65-F5344CB8AC3E}">
        <p14:creationId xmlns:p14="http://schemas.microsoft.com/office/powerpoint/2010/main" val="251327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0E5EE-1706-4D36-9247-F2DCC2740210}"/>
              </a:ext>
            </a:extLst>
          </p:cNvPr>
          <p:cNvSpPr>
            <a:spLocks noGrp="1"/>
          </p:cNvSpPr>
          <p:nvPr>
            <p:ph type="title"/>
            <p:custDataLst>
              <p:tags r:id="rId1"/>
            </p:custDataLst>
          </p:nvPr>
        </p:nvSpPr>
        <p:spPr>
          <a:xfrm>
            <a:off x="457200" y="231475"/>
            <a:ext cx="8229600" cy="480131"/>
          </a:xfrm>
        </p:spPr>
        <p:txBody>
          <a:bodyPr/>
          <a:lstStyle/>
          <a:p>
            <a:r>
              <a:rPr lang="en-US" dirty="0">
                <a:solidFill>
                  <a:schemeClr val="accent1"/>
                </a:solidFill>
                <a:latin typeface="Averta Regular" panose="00000500000000000000" pitchFamily="50" charset="0"/>
              </a:rPr>
              <a:t>Search vs. Navigate</a:t>
            </a:r>
          </a:p>
        </p:txBody>
      </p:sp>
      <p:graphicFrame>
        <p:nvGraphicFramePr>
          <p:cNvPr id="7" name="Content Placeholder 6">
            <a:extLst>
              <a:ext uri="{FF2B5EF4-FFF2-40B4-BE49-F238E27FC236}">
                <a16:creationId xmlns:a16="http://schemas.microsoft.com/office/drawing/2014/main" id="{26025FB7-5432-4717-8559-3C0EC546433D}"/>
              </a:ext>
            </a:extLst>
          </p:cNvPr>
          <p:cNvGraphicFramePr>
            <a:graphicFrameLocks noGrp="1"/>
          </p:cNvGraphicFramePr>
          <p:nvPr>
            <p:ph sz="half" idx="1"/>
            <p:custDataLst>
              <p:tags r:id="rId2"/>
            </p:custDataLst>
            <p:extLst>
              <p:ext uri="{D42A27DB-BD31-4B8C-83A1-F6EECF244321}">
                <p14:modId xmlns:p14="http://schemas.microsoft.com/office/powerpoint/2010/main" val="3206138629"/>
              </p:ext>
            </p:extLst>
          </p:nvPr>
        </p:nvGraphicFramePr>
        <p:xfrm>
          <a:off x="357188" y="1149350"/>
          <a:ext cx="4038600" cy="2494280"/>
        </p:xfrm>
        <a:graphic>
          <a:graphicData uri="http://schemas.openxmlformats.org/drawingml/2006/table">
            <a:tbl>
              <a:tblPr firstRow="1" bandRow="1">
                <a:tableStyleId>{21E4AEA4-8DFA-4A89-87EB-49C32662AFE0}</a:tableStyleId>
              </a:tblPr>
              <a:tblGrid>
                <a:gridCol w="4038600">
                  <a:extLst>
                    <a:ext uri="{9D8B030D-6E8A-4147-A177-3AD203B41FA5}">
                      <a16:colId xmlns:a16="http://schemas.microsoft.com/office/drawing/2014/main" val="211207882"/>
                    </a:ext>
                  </a:extLst>
                </a:gridCol>
              </a:tblGrid>
              <a:tr h="370840">
                <a:tc>
                  <a:txBody>
                    <a:bodyPr/>
                    <a:lstStyle/>
                    <a:p>
                      <a:r>
                        <a:rPr lang="en-US" dirty="0"/>
                        <a:t>Navigation is best for… </a:t>
                      </a:r>
                    </a:p>
                  </a:txBody>
                  <a:tcPr>
                    <a:solidFill>
                      <a:schemeClr val="tx2"/>
                    </a:solidFill>
                  </a:tcPr>
                </a:tc>
                <a:extLst>
                  <a:ext uri="{0D108BD9-81ED-4DB2-BD59-A6C34878D82A}">
                    <a16:rowId xmlns:a16="http://schemas.microsoft.com/office/drawing/2014/main" val="4080171539"/>
                  </a:ext>
                </a:extLst>
              </a:tr>
              <a:tr h="370840">
                <a:tc>
                  <a:txBody>
                    <a:bodyPr/>
                    <a:lstStyle/>
                    <a:p>
                      <a:r>
                        <a:rPr lang="en-US" dirty="0"/>
                        <a:t>Getting to the news section</a:t>
                      </a:r>
                    </a:p>
                  </a:txBody>
                  <a:tcPr/>
                </a:tc>
                <a:extLst>
                  <a:ext uri="{0D108BD9-81ED-4DB2-BD59-A6C34878D82A}">
                    <a16:rowId xmlns:a16="http://schemas.microsoft.com/office/drawing/2014/main" val="343206858"/>
                  </a:ext>
                </a:extLst>
              </a:tr>
              <a:tr h="370840">
                <a:tc>
                  <a:txBody>
                    <a:bodyPr/>
                    <a:lstStyle/>
                    <a:p>
                      <a:r>
                        <a:rPr lang="en-US" dirty="0"/>
                        <a:t>Getting to the help sites</a:t>
                      </a:r>
                    </a:p>
                  </a:txBody>
                  <a:tcPr/>
                </a:tc>
                <a:extLst>
                  <a:ext uri="{0D108BD9-81ED-4DB2-BD59-A6C34878D82A}">
                    <a16:rowId xmlns:a16="http://schemas.microsoft.com/office/drawing/2014/main" val="227829949"/>
                  </a:ext>
                </a:extLst>
              </a:tr>
              <a:tr h="370840">
                <a:tc>
                  <a:txBody>
                    <a:bodyPr/>
                    <a:lstStyle/>
                    <a:p>
                      <a:r>
                        <a:rPr lang="en-US" dirty="0"/>
                        <a:t>Getting to the resources areas</a:t>
                      </a:r>
                    </a:p>
                  </a:txBody>
                  <a:tcPr/>
                </a:tc>
                <a:extLst>
                  <a:ext uri="{0D108BD9-81ED-4DB2-BD59-A6C34878D82A}">
                    <a16:rowId xmlns:a16="http://schemas.microsoft.com/office/drawing/2014/main" val="1638236129"/>
                  </a:ext>
                </a:extLst>
              </a:tr>
              <a:tr h="370840">
                <a:tc>
                  <a:txBody>
                    <a:bodyPr/>
                    <a:lstStyle/>
                    <a:p>
                      <a:r>
                        <a:rPr lang="en-US" dirty="0"/>
                        <a:t>Getting to departmental portals</a:t>
                      </a:r>
                    </a:p>
                  </a:txBody>
                  <a:tcPr/>
                </a:tc>
                <a:extLst>
                  <a:ext uri="{0D108BD9-81ED-4DB2-BD59-A6C34878D82A}">
                    <a16:rowId xmlns:a16="http://schemas.microsoft.com/office/drawing/2014/main" val="584764014"/>
                  </a:ext>
                </a:extLst>
              </a:tr>
              <a:tr h="370840">
                <a:tc>
                  <a:txBody>
                    <a:bodyPr/>
                    <a:lstStyle/>
                    <a:p>
                      <a:r>
                        <a:rPr lang="en-US" dirty="0"/>
                        <a:t>Getting to other Office products via the Office Suite Tile</a:t>
                      </a:r>
                    </a:p>
                  </a:txBody>
                  <a:tcPr/>
                </a:tc>
                <a:extLst>
                  <a:ext uri="{0D108BD9-81ED-4DB2-BD59-A6C34878D82A}">
                    <a16:rowId xmlns:a16="http://schemas.microsoft.com/office/drawing/2014/main" val="62484969"/>
                  </a:ext>
                </a:extLst>
              </a:tr>
            </a:tbl>
          </a:graphicData>
        </a:graphic>
      </p:graphicFrame>
      <p:graphicFrame>
        <p:nvGraphicFramePr>
          <p:cNvPr id="8" name="Content Placeholder 7">
            <a:extLst>
              <a:ext uri="{FF2B5EF4-FFF2-40B4-BE49-F238E27FC236}">
                <a16:creationId xmlns:a16="http://schemas.microsoft.com/office/drawing/2014/main" id="{6B735939-F135-42D5-B55A-EE1115A80270}"/>
              </a:ext>
            </a:extLst>
          </p:cNvPr>
          <p:cNvGraphicFramePr>
            <a:graphicFrameLocks noGrp="1"/>
          </p:cNvGraphicFramePr>
          <p:nvPr>
            <p:ph sz="half" idx="2"/>
            <p:custDataLst>
              <p:tags r:id="rId3"/>
            </p:custDataLst>
            <p:extLst>
              <p:ext uri="{D42A27DB-BD31-4B8C-83A1-F6EECF244321}">
                <p14:modId xmlns:p14="http://schemas.microsoft.com/office/powerpoint/2010/main" val="833834553"/>
              </p:ext>
            </p:extLst>
          </p:nvPr>
        </p:nvGraphicFramePr>
        <p:xfrm>
          <a:off x="4548188" y="1149350"/>
          <a:ext cx="4038600" cy="2661920"/>
        </p:xfrm>
        <a:graphic>
          <a:graphicData uri="http://schemas.openxmlformats.org/drawingml/2006/table">
            <a:tbl>
              <a:tblPr firstRow="1" bandRow="1">
                <a:tableStyleId>{21E4AEA4-8DFA-4A89-87EB-49C32662AFE0}</a:tableStyleId>
              </a:tblPr>
              <a:tblGrid>
                <a:gridCol w="4038600">
                  <a:extLst>
                    <a:ext uri="{9D8B030D-6E8A-4147-A177-3AD203B41FA5}">
                      <a16:colId xmlns:a16="http://schemas.microsoft.com/office/drawing/2014/main" val="3439073484"/>
                    </a:ext>
                  </a:extLst>
                </a:gridCol>
              </a:tblGrid>
              <a:tr h="370840">
                <a:tc>
                  <a:txBody>
                    <a:bodyPr/>
                    <a:lstStyle/>
                    <a:p>
                      <a:r>
                        <a:rPr lang="en-US" dirty="0"/>
                        <a:t>Search is best for…</a:t>
                      </a:r>
                    </a:p>
                  </a:txBody>
                  <a:tcPr>
                    <a:solidFill>
                      <a:schemeClr val="tx2"/>
                    </a:solidFill>
                  </a:tcPr>
                </a:tc>
                <a:extLst>
                  <a:ext uri="{0D108BD9-81ED-4DB2-BD59-A6C34878D82A}">
                    <a16:rowId xmlns:a16="http://schemas.microsoft.com/office/drawing/2014/main" val="1249095256"/>
                  </a:ext>
                </a:extLst>
              </a:tr>
              <a:tr h="370840">
                <a:tc>
                  <a:txBody>
                    <a:bodyPr/>
                    <a:lstStyle/>
                    <a:p>
                      <a:r>
                        <a:rPr lang="en-US" dirty="0"/>
                        <a:t>Finding information when you don’t know where it might be</a:t>
                      </a:r>
                    </a:p>
                  </a:txBody>
                  <a:tcPr/>
                </a:tc>
                <a:extLst>
                  <a:ext uri="{0D108BD9-81ED-4DB2-BD59-A6C34878D82A}">
                    <a16:rowId xmlns:a16="http://schemas.microsoft.com/office/drawing/2014/main" val="231495264"/>
                  </a:ext>
                </a:extLst>
              </a:tr>
              <a:tr h="370840">
                <a:tc>
                  <a:txBody>
                    <a:bodyPr/>
                    <a:lstStyle/>
                    <a:p>
                      <a:r>
                        <a:rPr lang="en-US" dirty="0"/>
                        <a:t>Finding information across the organization</a:t>
                      </a:r>
                    </a:p>
                  </a:txBody>
                  <a:tcPr/>
                </a:tc>
                <a:extLst>
                  <a:ext uri="{0D108BD9-81ED-4DB2-BD59-A6C34878D82A}">
                    <a16:rowId xmlns:a16="http://schemas.microsoft.com/office/drawing/2014/main" val="1625699468"/>
                  </a:ext>
                </a:extLst>
              </a:tr>
              <a:tr h="370840">
                <a:tc>
                  <a:txBody>
                    <a:bodyPr/>
                    <a:lstStyle/>
                    <a:p>
                      <a:r>
                        <a:rPr lang="en-US" dirty="0"/>
                        <a:t>Finding People across the organization</a:t>
                      </a:r>
                    </a:p>
                  </a:txBody>
                  <a:tcPr/>
                </a:tc>
                <a:extLst>
                  <a:ext uri="{0D108BD9-81ED-4DB2-BD59-A6C34878D82A}">
                    <a16:rowId xmlns:a16="http://schemas.microsoft.com/office/drawing/2014/main" val="843620771"/>
                  </a:ext>
                </a:extLst>
              </a:tr>
              <a:tr h="370840">
                <a:tc>
                  <a:txBody>
                    <a:bodyPr/>
                    <a:lstStyle/>
                    <a:p>
                      <a:r>
                        <a:rPr lang="en-US" dirty="0"/>
                        <a:t>Searching across multiple platforms.</a:t>
                      </a:r>
                    </a:p>
                  </a:txBody>
                  <a:tcPr/>
                </a:tc>
                <a:extLst>
                  <a:ext uri="{0D108BD9-81ED-4DB2-BD59-A6C34878D82A}">
                    <a16:rowId xmlns:a16="http://schemas.microsoft.com/office/drawing/2014/main" val="2785378543"/>
                  </a:ext>
                </a:extLst>
              </a:tr>
            </a:tbl>
          </a:graphicData>
        </a:graphic>
      </p:graphicFrame>
      <p:sp>
        <p:nvSpPr>
          <p:cNvPr id="5" name="Text Placeholder 4">
            <a:extLst>
              <a:ext uri="{FF2B5EF4-FFF2-40B4-BE49-F238E27FC236}">
                <a16:creationId xmlns:a16="http://schemas.microsoft.com/office/drawing/2014/main" id="{D6F82E1B-B2A8-4369-B3EC-0810A602D5E7}"/>
              </a:ext>
            </a:extLst>
          </p:cNvPr>
          <p:cNvSpPr>
            <a:spLocks noGrp="1"/>
          </p:cNvSpPr>
          <p:nvPr>
            <p:ph type="body" sz="quarter" idx="12"/>
            <p:custDataLst>
              <p:tags r:id="rId4"/>
            </p:custDataLst>
          </p:nvPr>
        </p:nvSpPr>
        <p:spPr>
          <a:xfrm>
            <a:off x="460185" y="4448175"/>
            <a:ext cx="8223631" cy="204788"/>
          </a:xfrm>
        </p:spPr>
        <p:txBody>
          <a:bodyPr/>
          <a:lstStyle/>
          <a:p>
            <a:r>
              <a:rPr lang="en-US" dirty="0">
                <a:latin typeface="Averta Regular" panose="00000500000000000000" pitchFamily="50" charset="0"/>
              </a:rPr>
              <a:t>Table 3.1 – When to Use Search, When to Use Navigation</a:t>
            </a:r>
          </a:p>
        </p:txBody>
      </p:sp>
      <p:pic>
        <p:nvPicPr>
          <p:cNvPr id="4" name="Picture 3">
            <a:hlinkClick r:id="rId6"/>
            <a:extLst>
              <a:ext uri="{FF2B5EF4-FFF2-40B4-BE49-F238E27FC236}">
                <a16:creationId xmlns:a16="http://schemas.microsoft.com/office/drawing/2014/main" id="{4BA74D68-B425-4F08-BF9A-F07A03DD39C1}"/>
              </a:ext>
            </a:extLst>
          </p:cNvPr>
          <p:cNvPicPr>
            <a:picLocks noChangeAspect="1"/>
          </p:cNvPicPr>
          <p:nvPr/>
        </p:nvPicPr>
        <p:blipFill>
          <a:blip r:embed="rId7"/>
          <a:stretch>
            <a:fillRect/>
          </a:stretch>
        </p:blipFill>
        <p:spPr>
          <a:xfrm>
            <a:off x="4873815" y="3963264"/>
            <a:ext cx="3810000" cy="571500"/>
          </a:xfrm>
          <a:prstGeom prst="rect">
            <a:avLst/>
          </a:prstGeom>
        </p:spPr>
      </p:pic>
    </p:spTree>
    <p:extLst>
      <p:ext uri="{BB962C8B-B14F-4D97-AF65-F5344CB8AC3E}">
        <p14:creationId xmlns:p14="http://schemas.microsoft.com/office/powerpoint/2010/main" val="373124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A607D-AD9D-4A41-954B-E37D6B79B86E}"/>
              </a:ext>
            </a:extLst>
          </p:cNvPr>
          <p:cNvSpPr>
            <a:spLocks noGrp="1"/>
          </p:cNvSpPr>
          <p:nvPr>
            <p:ph type="ctrTitle"/>
            <p:custDataLst>
              <p:tags r:id="rId1"/>
            </p:custDataLst>
          </p:nvPr>
        </p:nvSpPr>
        <p:spPr>
          <a:xfrm>
            <a:off x="457397" y="2007095"/>
            <a:ext cx="8167461" cy="840230"/>
          </a:xfrm>
        </p:spPr>
        <p:txBody>
          <a:bodyPr/>
          <a:lstStyle/>
          <a:p>
            <a:r>
              <a:rPr lang="en-US" dirty="0"/>
              <a:t>DEMO</a:t>
            </a:r>
          </a:p>
        </p:txBody>
      </p:sp>
    </p:spTree>
    <p:extLst>
      <p:ext uri="{BB962C8B-B14F-4D97-AF65-F5344CB8AC3E}">
        <p14:creationId xmlns:p14="http://schemas.microsoft.com/office/powerpoint/2010/main" val="186985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33364-AA8E-4640-8364-4043B9A39E4C}"/>
              </a:ext>
            </a:extLst>
          </p:cNvPr>
          <p:cNvSpPr>
            <a:spLocks noGrp="1"/>
          </p:cNvSpPr>
          <p:nvPr>
            <p:ph type="ctrTitle"/>
            <p:custDataLst>
              <p:tags r:id="rId1"/>
            </p:custDataLst>
          </p:nvPr>
        </p:nvSpPr>
        <p:spPr>
          <a:xfrm>
            <a:off x="457397" y="1259198"/>
            <a:ext cx="8167461" cy="1588127"/>
          </a:xfrm>
        </p:spPr>
        <p:txBody>
          <a:bodyPr/>
          <a:lstStyle/>
          <a:p>
            <a:r>
              <a:rPr lang="en-US" dirty="0">
                <a:solidFill>
                  <a:schemeClr val="accent1"/>
                </a:solidFill>
                <a:latin typeface="Averta Regular" panose="00000500000000000000" pitchFamily="50" charset="0"/>
              </a:rPr>
              <a:t>Site Components</a:t>
            </a:r>
          </a:p>
        </p:txBody>
      </p:sp>
      <p:sp>
        <p:nvSpPr>
          <p:cNvPr id="3" name="Text Placeholder 2">
            <a:extLst>
              <a:ext uri="{FF2B5EF4-FFF2-40B4-BE49-F238E27FC236}">
                <a16:creationId xmlns:a16="http://schemas.microsoft.com/office/drawing/2014/main" id="{DD5EFB2B-5015-477A-BBFC-0B960853279C}"/>
              </a:ext>
            </a:extLst>
          </p:cNvPr>
          <p:cNvSpPr>
            <a:spLocks noGrp="1"/>
          </p:cNvSpPr>
          <p:nvPr>
            <p:ph type="body" idx="12"/>
            <p:custDataLst>
              <p:tags r:id="rId2"/>
            </p:custDataLst>
          </p:nvPr>
        </p:nvSpPr>
        <p:spPr>
          <a:xfrm>
            <a:off x="464658" y="2819660"/>
            <a:ext cx="6455338" cy="542975"/>
          </a:xfrm>
        </p:spPr>
        <p:txBody>
          <a:bodyPr/>
          <a:lstStyle/>
          <a:p>
            <a:r>
              <a:rPr lang="en-US" dirty="0">
                <a:latin typeface="Averta Regular" panose="00000500000000000000" pitchFamily="50" charset="0"/>
              </a:rPr>
              <a:t>THE ANATOMY OF A SHAREPOINT SITE</a:t>
            </a:r>
            <a:endParaRPr lang="en-US" dirty="0"/>
          </a:p>
        </p:txBody>
      </p:sp>
      <p:sp>
        <p:nvSpPr>
          <p:cNvPr id="4" name="TextBox 3">
            <a:extLst>
              <a:ext uri="{FF2B5EF4-FFF2-40B4-BE49-F238E27FC236}">
                <a16:creationId xmlns:a16="http://schemas.microsoft.com/office/drawing/2014/main" id="{22C81604-D250-4EAE-BC67-EAF47F10D198}"/>
              </a:ext>
            </a:extLst>
          </p:cNvPr>
          <p:cNvSpPr txBox="1"/>
          <p:nvPr>
            <p:custDataLst>
              <p:tags r:id="rId3"/>
            </p:custDataLst>
          </p:nvPr>
        </p:nvSpPr>
        <p:spPr>
          <a:xfrm>
            <a:off x="7281333" y="344311"/>
            <a:ext cx="1162756" cy="987778"/>
          </a:xfrm>
          <a:prstGeom prst="rect">
            <a:avLst/>
          </a:prstGeom>
          <a:noFill/>
          <a:ln w="25400" cap="flat" cmpd="sng" algn="ctr">
            <a:solidFill>
              <a:schemeClr val="accent2"/>
            </a:solidFill>
            <a:prstDash val="solid"/>
          </a:ln>
          <a:effectLst/>
        </p:spPr>
        <p:style>
          <a:lnRef idx="2">
            <a:schemeClr val="accent2"/>
          </a:lnRef>
          <a:fillRef idx="1">
            <a:schemeClr val="lt1"/>
          </a:fillRef>
          <a:effectRef idx="0">
            <a:schemeClr val="accent2"/>
          </a:effectRef>
          <a:fontRef idx="minor">
            <a:schemeClr val="dk1"/>
          </a:fontRef>
        </p:style>
        <p:txBody>
          <a:bodyPr wrap="square" tIns="91440" bIns="91440" rtlCol="0" anchor="ctr" anchorCtr="0">
            <a:noAutofit/>
          </a:bodyPr>
          <a:lstStyle/>
          <a:p>
            <a:pPr algn="ctr"/>
            <a:r>
              <a:rPr lang="en-US" sz="6000" dirty="0">
                <a:latin typeface="Averta Bold" panose="00000800000000000000" pitchFamily="50" charset="0"/>
              </a:rPr>
              <a:t>4</a:t>
            </a:r>
          </a:p>
        </p:txBody>
      </p:sp>
    </p:spTree>
    <p:extLst>
      <p:ext uri="{BB962C8B-B14F-4D97-AF65-F5344CB8AC3E}">
        <p14:creationId xmlns:p14="http://schemas.microsoft.com/office/powerpoint/2010/main" val="5464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1EBC-E66B-44A4-9D98-4D3FF5D5A0BF}"/>
              </a:ext>
            </a:extLst>
          </p:cNvPr>
          <p:cNvSpPr>
            <a:spLocks noGrp="1"/>
          </p:cNvSpPr>
          <p:nvPr>
            <p:ph type="title"/>
            <p:custDataLst>
              <p:tags r:id="rId1"/>
            </p:custDataLst>
          </p:nvPr>
        </p:nvSpPr>
        <p:spPr>
          <a:xfrm>
            <a:off x="457200" y="680399"/>
            <a:ext cx="4114800" cy="590931"/>
          </a:xfrm>
        </p:spPr>
        <p:txBody>
          <a:bodyPr/>
          <a:lstStyle/>
          <a:p>
            <a:r>
              <a:rPr lang="en-US" dirty="0">
                <a:solidFill>
                  <a:schemeClr val="accent4"/>
                </a:solidFill>
                <a:latin typeface="Averta Regular" panose="00000500000000000000" pitchFamily="50" charset="0"/>
              </a:rPr>
              <a:t>Team Sites</a:t>
            </a:r>
          </a:p>
        </p:txBody>
      </p:sp>
      <p:sp>
        <p:nvSpPr>
          <p:cNvPr id="3" name="Content Placeholder 2">
            <a:extLst>
              <a:ext uri="{FF2B5EF4-FFF2-40B4-BE49-F238E27FC236}">
                <a16:creationId xmlns:a16="http://schemas.microsoft.com/office/drawing/2014/main" id="{07CEB5F3-5467-4D01-BCA3-D4A2E6B633E5}"/>
              </a:ext>
            </a:extLst>
          </p:cNvPr>
          <p:cNvSpPr>
            <a:spLocks noGrp="1"/>
          </p:cNvSpPr>
          <p:nvPr>
            <p:ph sz="quarter" idx="11"/>
            <p:custDataLst>
              <p:tags r:id="rId2"/>
            </p:custDataLst>
          </p:nvPr>
        </p:nvSpPr>
        <p:spPr>
          <a:xfrm>
            <a:off x="487039" y="1406929"/>
            <a:ext cx="4084961" cy="2616101"/>
          </a:xfrm>
        </p:spPr>
        <p:txBody>
          <a:bodyPr/>
          <a:lstStyle/>
          <a:p>
            <a:pPr marL="171450" indent="-171450">
              <a:lnSpc>
                <a:spcPct val="150000"/>
              </a:lnSpc>
              <a:buFont typeface="Arial" panose="020B0604020202020204" pitchFamily="34" charset="0"/>
              <a:buChar char="•"/>
            </a:pPr>
            <a:r>
              <a:rPr lang="en-US" sz="1400" dirty="0">
                <a:latin typeface="Averta Regular" panose="00000500000000000000" pitchFamily="50" charset="0"/>
              </a:rPr>
              <a:t>8 of 10 sites are traditional team sites.</a:t>
            </a:r>
          </a:p>
          <a:p>
            <a:pPr marL="171450" indent="-171450">
              <a:lnSpc>
                <a:spcPct val="150000"/>
              </a:lnSpc>
              <a:buFont typeface="Arial" panose="020B0604020202020204" pitchFamily="34" charset="0"/>
              <a:buChar char="•"/>
            </a:pPr>
            <a:r>
              <a:rPr lang="en-US" sz="1400" dirty="0">
                <a:latin typeface="Averta Regular" panose="00000500000000000000" pitchFamily="50" charset="0"/>
              </a:rPr>
              <a:t>All sites have the same structure.</a:t>
            </a:r>
          </a:p>
          <a:p>
            <a:pPr marL="171450" indent="-171450">
              <a:lnSpc>
                <a:spcPct val="150000"/>
              </a:lnSpc>
              <a:buFont typeface="Arial" panose="020B0604020202020204" pitchFamily="34" charset="0"/>
              <a:buChar char="•"/>
            </a:pPr>
            <a:r>
              <a:rPr lang="en-US" sz="1400" dirty="0">
                <a:latin typeface="Averta Regular" panose="00000500000000000000" pitchFamily="50" charset="0"/>
              </a:rPr>
              <a:t>Page layouts will look different.</a:t>
            </a:r>
          </a:p>
          <a:p>
            <a:pPr marL="171450" indent="-171450">
              <a:lnSpc>
                <a:spcPct val="150000"/>
              </a:lnSpc>
              <a:buFont typeface="Arial" panose="020B0604020202020204" pitchFamily="34" charset="0"/>
              <a:buChar char="•"/>
            </a:pPr>
            <a:r>
              <a:rPr lang="en-US" sz="1400" dirty="0">
                <a:latin typeface="Averta Regular" panose="00000500000000000000" pitchFamily="50" charset="0"/>
              </a:rPr>
              <a:t>You can change the page layouts to suit your projects and teams.</a:t>
            </a:r>
          </a:p>
          <a:p>
            <a:pPr marL="171450" indent="-171450">
              <a:lnSpc>
                <a:spcPct val="150000"/>
              </a:lnSpc>
              <a:buFont typeface="Arial" panose="020B0604020202020204" pitchFamily="34" charset="0"/>
              <a:buChar char="•"/>
            </a:pPr>
            <a:r>
              <a:rPr lang="en-US" sz="1400" dirty="0">
                <a:latin typeface="Averta Regular" panose="00000500000000000000" pitchFamily="50" charset="0"/>
              </a:rPr>
              <a:t>Easy to add apps in Site Contents.</a:t>
            </a:r>
          </a:p>
        </p:txBody>
      </p:sp>
      <p:pic>
        <p:nvPicPr>
          <p:cNvPr id="7" name="Content Placeholder 6">
            <a:extLst>
              <a:ext uri="{FF2B5EF4-FFF2-40B4-BE49-F238E27FC236}">
                <a16:creationId xmlns:a16="http://schemas.microsoft.com/office/drawing/2014/main" id="{C855AD89-EED0-41C3-94F8-2B07F72E2CCB}"/>
              </a:ext>
            </a:extLst>
          </p:cNvPr>
          <p:cNvPicPr>
            <a:picLocks noGrp="1" noChangeAspect="1"/>
          </p:cNvPicPr>
          <p:nvPr>
            <p:ph sz="half" idx="2"/>
            <p:custDataLst>
              <p:tags r:id="rId3"/>
            </p:custDataLst>
          </p:nvPr>
        </p:nvPicPr>
        <p:blipFill>
          <a:blip r:embed="rId10"/>
          <a:stretch>
            <a:fillRect/>
          </a:stretch>
        </p:blipFill>
        <p:spPr>
          <a:xfrm>
            <a:off x="4721128" y="680399"/>
            <a:ext cx="4038600" cy="25241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Placeholder 4">
            <a:extLst>
              <a:ext uri="{FF2B5EF4-FFF2-40B4-BE49-F238E27FC236}">
                <a16:creationId xmlns:a16="http://schemas.microsoft.com/office/drawing/2014/main" id="{F72FB11C-B533-4B04-A86F-381B59BEA893}"/>
              </a:ext>
            </a:extLst>
          </p:cNvPr>
          <p:cNvSpPr>
            <a:spLocks noGrp="1"/>
          </p:cNvSpPr>
          <p:nvPr>
            <p:ph type="body" sz="quarter" idx="12"/>
            <p:custDataLst>
              <p:tags r:id="rId4"/>
            </p:custDataLst>
          </p:nvPr>
        </p:nvSpPr>
        <p:spPr>
          <a:xfrm>
            <a:off x="460185" y="4448175"/>
            <a:ext cx="8223631" cy="204788"/>
          </a:xfrm>
        </p:spPr>
        <p:txBody>
          <a:bodyPr/>
          <a:lstStyle/>
          <a:p>
            <a:r>
              <a:rPr lang="en-US" dirty="0">
                <a:latin typeface="Averta Regular" panose="00000500000000000000" pitchFamily="50" charset="0"/>
              </a:rPr>
              <a:t>Figure 4.1 – A traditional team site.</a:t>
            </a:r>
          </a:p>
        </p:txBody>
      </p:sp>
      <p:sp>
        <p:nvSpPr>
          <p:cNvPr id="8" name="Callout: Line 7">
            <a:extLst>
              <a:ext uri="{FF2B5EF4-FFF2-40B4-BE49-F238E27FC236}">
                <a16:creationId xmlns:a16="http://schemas.microsoft.com/office/drawing/2014/main" id="{560FB2D6-7C20-4D30-B8B8-2D2726453AF5}"/>
              </a:ext>
            </a:extLst>
          </p:cNvPr>
          <p:cNvSpPr/>
          <p:nvPr>
            <p:custDataLst>
              <p:tags r:id="rId5"/>
            </p:custDataLst>
          </p:nvPr>
        </p:nvSpPr>
        <p:spPr>
          <a:xfrm>
            <a:off x="4793589" y="2276346"/>
            <a:ext cx="914400" cy="612648"/>
          </a:xfrm>
          <a:prstGeom prst="borderCallout1">
            <a:avLst>
              <a:gd name="adj1" fmla="val 2268"/>
              <a:gd name="adj2" fmla="val 47495"/>
              <a:gd name="adj3" fmla="val -133814"/>
              <a:gd name="adj4" fmla="val 15655"/>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Left Menu</a:t>
            </a:r>
          </a:p>
        </p:txBody>
      </p:sp>
      <p:sp>
        <p:nvSpPr>
          <p:cNvPr id="9" name="Callout: Line 8">
            <a:extLst>
              <a:ext uri="{FF2B5EF4-FFF2-40B4-BE49-F238E27FC236}">
                <a16:creationId xmlns:a16="http://schemas.microsoft.com/office/drawing/2014/main" id="{FD193287-B1BF-4462-A435-4C18EE6CD7BC}"/>
              </a:ext>
            </a:extLst>
          </p:cNvPr>
          <p:cNvSpPr/>
          <p:nvPr>
            <p:custDataLst>
              <p:tags r:id="rId6"/>
            </p:custDataLst>
          </p:nvPr>
        </p:nvSpPr>
        <p:spPr>
          <a:xfrm>
            <a:off x="7754172" y="2276346"/>
            <a:ext cx="914400" cy="612648"/>
          </a:xfrm>
          <a:prstGeom prst="borderCallout1">
            <a:avLst>
              <a:gd name="adj1" fmla="val -1395"/>
              <a:gd name="adj2" fmla="val 51176"/>
              <a:gd name="adj3" fmla="val -249188"/>
              <a:gd name="adj4" fmla="val 53113"/>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Site Options</a:t>
            </a:r>
          </a:p>
        </p:txBody>
      </p:sp>
      <p:sp>
        <p:nvSpPr>
          <p:cNvPr id="10" name="Callout: Line 9">
            <a:extLst>
              <a:ext uri="{FF2B5EF4-FFF2-40B4-BE49-F238E27FC236}">
                <a16:creationId xmlns:a16="http://schemas.microsoft.com/office/drawing/2014/main" id="{CF3D768D-8A37-46B8-BC70-E56040254F3C}"/>
              </a:ext>
            </a:extLst>
          </p:cNvPr>
          <p:cNvSpPr/>
          <p:nvPr>
            <p:custDataLst>
              <p:tags r:id="rId7"/>
            </p:custDataLst>
          </p:nvPr>
        </p:nvSpPr>
        <p:spPr>
          <a:xfrm>
            <a:off x="5780450" y="2276346"/>
            <a:ext cx="914400" cy="612648"/>
          </a:xfrm>
          <a:prstGeom prst="borderCallout1">
            <a:avLst>
              <a:gd name="adj1" fmla="val 2268"/>
              <a:gd name="adj2" fmla="val 47495"/>
              <a:gd name="adj3" fmla="val -238200"/>
              <a:gd name="adj4" fmla="val -92321"/>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Site Ribbon</a:t>
            </a:r>
          </a:p>
        </p:txBody>
      </p:sp>
      <p:sp>
        <p:nvSpPr>
          <p:cNvPr id="11" name="Callout: Line 10">
            <a:extLst>
              <a:ext uri="{FF2B5EF4-FFF2-40B4-BE49-F238E27FC236}">
                <a16:creationId xmlns:a16="http://schemas.microsoft.com/office/drawing/2014/main" id="{D2E3E6DD-B026-43EE-8F6B-9C91A956C309}"/>
              </a:ext>
            </a:extLst>
          </p:cNvPr>
          <p:cNvSpPr/>
          <p:nvPr>
            <p:custDataLst>
              <p:tags r:id="rId8"/>
            </p:custDataLst>
          </p:nvPr>
        </p:nvSpPr>
        <p:spPr>
          <a:xfrm>
            <a:off x="6767311" y="2276346"/>
            <a:ext cx="914400" cy="612648"/>
          </a:xfrm>
          <a:prstGeom prst="borderCallout1">
            <a:avLst>
              <a:gd name="adj1" fmla="val 1352"/>
              <a:gd name="adj2" fmla="val 49949"/>
              <a:gd name="adj3" fmla="val -96272"/>
              <a:gd name="adj4" fmla="val -16247"/>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Page</a:t>
            </a:r>
            <a:b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b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Layout</a:t>
            </a:r>
          </a:p>
        </p:txBody>
      </p:sp>
    </p:spTree>
    <p:extLst>
      <p:ext uri="{BB962C8B-B14F-4D97-AF65-F5344CB8AC3E}">
        <p14:creationId xmlns:p14="http://schemas.microsoft.com/office/powerpoint/2010/main" val="166268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D3BE7-D14F-4C2D-88D4-6D30E68CA906}"/>
              </a:ext>
            </a:extLst>
          </p:cNvPr>
          <p:cNvSpPr>
            <a:spLocks noGrp="1"/>
          </p:cNvSpPr>
          <p:nvPr>
            <p:ph type="title"/>
            <p:custDataLst>
              <p:tags r:id="rId2"/>
            </p:custDataLst>
          </p:nvPr>
        </p:nvSpPr>
        <p:spPr>
          <a:xfrm>
            <a:off x="376513" y="471949"/>
            <a:ext cx="2514171" cy="750992"/>
          </a:xfrm>
        </p:spPr>
        <p:txBody>
          <a:bodyPr/>
          <a:lstStyle/>
          <a:p>
            <a:r>
              <a:rPr lang="en-US" dirty="0">
                <a:solidFill>
                  <a:schemeClr val="accent4"/>
                </a:solidFill>
                <a:latin typeface="Averta Regular" panose="00000500000000000000" pitchFamily="50" charset="0"/>
              </a:rPr>
              <a:t>Site Options</a:t>
            </a:r>
          </a:p>
        </p:txBody>
      </p:sp>
      <p:sp>
        <p:nvSpPr>
          <p:cNvPr id="4" name="Text Placeholder 3">
            <a:extLst>
              <a:ext uri="{FF2B5EF4-FFF2-40B4-BE49-F238E27FC236}">
                <a16:creationId xmlns:a16="http://schemas.microsoft.com/office/drawing/2014/main" id="{6F8FD408-DC04-4C27-8D65-87BB3F97A319}"/>
              </a:ext>
            </a:extLst>
          </p:cNvPr>
          <p:cNvSpPr>
            <a:spLocks noGrp="1"/>
          </p:cNvSpPr>
          <p:nvPr>
            <p:ph type="body" sz="quarter" idx="11"/>
            <p:custDataLst>
              <p:tags r:id="rId3"/>
            </p:custDataLst>
          </p:nvPr>
        </p:nvSpPr>
        <p:spPr>
          <a:xfrm>
            <a:off x="374076" y="1222941"/>
            <a:ext cx="3513526" cy="3001950"/>
          </a:xfrm>
        </p:spPr>
        <p:txBody>
          <a:bodyPr/>
          <a:lstStyle/>
          <a:p>
            <a:pPr marL="285750" indent="-285750">
              <a:lnSpc>
                <a:spcPct val="150000"/>
              </a:lnSpc>
              <a:buFont typeface="Arial" panose="020B0604020202020204" pitchFamily="34" charset="0"/>
              <a:buChar char="•"/>
            </a:pPr>
            <a:r>
              <a:rPr lang="en-US" sz="1400" dirty="0">
                <a:latin typeface="Averta Regular" panose="00000500000000000000" pitchFamily="50" charset="0"/>
              </a:rPr>
              <a:t>Allows you to edit the home page.</a:t>
            </a:r>
          </a:p>
          <a:p>
            <a:pPr marL="285750" indent="-285750">
              <a:lnSpc>
                <a:spcPct val="150000"/>
              </a:lnSpc>
              <a:buFont typeface="Arial" panose="020B0604020202020204" pitchFamily="34" charset="0"/>
              <a:buChar char="•"/>
            </a:pPr>
            <a:r>
              <a:rPr lang="en-US" sz="1400" dirty="0"/>
              <a:t>Allows you to add new pages for new topics within your team or project.</a:t>
            </a:r>
          </a:p>
          <a:p>
            <a:pPr marL="285750" indent="-285750">
              <a:lnSpc>
                <a:spcPct val="150000"/>
              </a:lnSpc>
              <a:buFont typeface="Arial" panose="020B0604020202020204" pitchFamily="34" charset="0"/>
              <a:buChar char="•"/>
            </a:pPr>
            <a:r>
              <a:rPr lang="en-US" sz="1400" dirty="0">
                <a:latin typeface="Averta Regular" panose="00000500000000000000" pitchFamily="50" charset="0"/>
              </a:rPr>
              <a:t>Allow</a:t>
            </a:r>
            <a:r>
              <a:rPr lang="en-US" sz="1400" dirty="0"/>
              <a:t>s you to add a new app (library or list or other).</a:t>
            </a:r>
          </a:p>
          <a:p>
            <a:pPr marL="285750" indent="-285750">
              <a:lnSpc>
                <a:spcPct val="150000"/>
              </a:lnSpc>
              <a:buFont typeface="Arial" panose="020B0604020202020204" pitchFamily="34" charset="0"/>
              <a:buChar char="•"/>
            </a:pPr>
            <a:r>
              <a:rPr lang="en-US" sz="1400" dirty="0">
                <a:latin typeface="Averta Regular" panose="00000500000000000000" pitchFamily="50" charset="0"/>
              </a:rPr>
              <a:t>Accesses Site Contents</a:t>
            </a:r>
          </a:p>
          <a:p>
            <a:pPr marL="285750" indent="-285750">
              <a:lnSpc>
                <a:spcPct val="150000"/>
              </a:lnSpc>
              <a:buFont typeface="Arial" panose="020B0604020202020204" pitchFamily="34" charset="0"/>
              <a:buChar char="•"/>
            </a:pPr>
            <a:r>
              <a:rPr lang="en-US" sz="1400" dirty="0"/>
              <a:t>Accesses Site Settings (Site Owners)</a:t>
            </a:r>
            <a:endParaRPr lang="en-US" sz="1400" dirty="0">
              <a:latin typeface="Averta Regular" panose="00000500000000000000" pitchFamily="50" charset="0"/>
            </a:endParaRPr>
          </a:p>
        </p:txBody>
      </p:sp>
      <p:sp>
        <p:nvSpPr>
          <p:cNvPr id="6" name="Text Placeholder 4">
            <a:extLst>
              <a:ext uri="{FF2B5EF4-FFF2-40B4-BE49-F238E27FC236}">
                <a16:creationId xmlns:a16="http://schemas.microsoft.com/office/drawing/2014/main" id="{C3308302-CF01-4695-9C2F-54351EB771D2}"/>
              </a:ext>
            </a:extLst>
          </p:cNvPr>
          <p:cNvSpPr txBox="1">
            <a:spLocks/>
          </p:cNvSpPr>
          <p:nvPr>
            <p:custDataLst>
              <p:tags r:id="rId4"/>
            </p:custDataLst>
          </p:nvPr>
        </p:nvSpPr>
        <p:spPr>
          <a:xfrm>
            <a:off x="374076" y="4304717"/>
            <a:ext cx="8223631" cy="381467"/>
          </a:xfrm>
          <a:prstGeom prst="rect">
            <a:avLst/>
          </a:prstGeom>
        </p:spPr>
        <p:txBody>
          <a:bodyPr/>
          <a:lstStyle>
            <a:lvl1pPr marL="342900" indent="-34290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Char char="•"/>
              <a:defRPr sz="2400" b="0" kern="1200">
                <a:solidFill>
                  <a:schemeClr val="tx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tx1"/>
              </a:buClr>
              <a:buFont typeface="Arial"/>
              <a:buChar char="–"/>
              <a:defRPr sz="2000" b="0" kern="1200" baseline="0">
                <a:solidFill>
                  <a:schemeClr val="tx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defRPr sz="1800" b="0" kern="1200" baseline="0">
                <a:solidFill>
                  <a:schemeClr val="tx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tabLst/>
              <a:defRPr sz="1400" b="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solidFill>
                  <a:srgbClr val="58676D"/>
                </a:solidFill>
                <a:latin typeface="Averta Regular" panose="00000500000000000000" pitchFamily="50" charset="0"/>
              </a:rPr>
              <a:t>Figure 4.2 – Site Options from the cogwheel.</a:t>
            </a:r>
          </a:p>
        </p:txBody>
      </p:sp>
      <p:graphicFrame>
        <p:nvGraphicFramePr>
          <p:cNvPr id="2" name="Object 1">
            <a:extLst>
              <a:ext uri="{FF2B5EF4-FFF2-40B4-BE49-F238E27FC236}">
                <a16:creationId xmlns:a16="http://schemas.microsoft.com/office/drawing/2014/main" id="{49CDAD31-EBEB-42B1-9443-D2ED78819D1C}"/>
              </a:ext>
            </a:extLst>
          </p:cNvPr>
          <p:cNvGraphicFramePr>
            <a:graphicFrameLocks noChangeAspect="1"/>
          </p:cNvGraphicFramePr>
          <p:nvPr>
            <p:custDataLst>
              <p:tags r:id="rId5"/>
            </p:custDataLst>
            <p:extLst>
              <p:ext uri="{D42A27DB-BD31-4B8C-83A1-F6EECF244321}">
                <p14:modId xmlns:p14="http://schemas.microsoft.com/office/powerpoint/2010/main" val="693903512"/>
              </p:ext>
            </p:extLst>
          </p:nvPr>
        </p:nvGraphicFramePr>
        <p:xfrm>
          <a:off x="4612145" y="594640"/>
          <a:ext cx="3354426" cy="3507596"/>
        </p:xfrm>
        <a:graphic>
          <a:graphicData uri="http://schemas.openxmlformats.org/presentationml/2006/ole">
            <mc:AlternateContent xmlns:mc="http://schemas.openxmlformats.org/markup-compatibility/2006">
              <mc:Choice xmlns:v="urn:schemas-microsoft-com:vml" Requires="v">
                <p:oleObj spid="_x0000_s5128" r:id="rId7" imgW="5549040" imgH="5777640" progId="">
                  <p:embed/>
                </p:oleObj>
              </mc:Choice>
              <mc:Fallback>
                <p:oleObj r:id="rId7" imgW="5549040" imgH="5777640" progId="">
                  <p:embed/>
                  <p:pic>
                    <p:nvPicPr>
                      <p:cNvPr id="2" name="Object 1">
                        <a:extLst>
                          <a:ext uri="{FF2B5EF4-FFF2-40B4-BE49-F238E27FC236}">
                            <a16:creationId xmlns:a16="http://schemas.microsoft.com/office/drawing/2014/main" id="{49CDAD31-EBEB-42B1-9443-D2ED78819D1C}"/>
                          </a:ext>
                        </a:extLst>
                      </p:cNvPr>
                      <p:cNvPicPr/>
                      <p:nvPr/>
                    </p:nvPicPr>
                    <p:blipFill>
                      <a:blip r:embed="rId8"/>
                      <a:stretch>
                        <a:fillRect/>
                      </a:stretch>
                    </p:blipFill>
                    <p:spPr>
                      <a:xfrm>
                        <a:off x="4612145" y="594640"/>
                        <a:ext cx="3354426" cy="3507596"/>
                      </a:xfrm>
                      <a:prstGeom prst="rect">
                        <a:avLst/>
                      </a:prstGeom>
                    </p:spPr>
                  </p:pic>
                </p:oleObj>
              </mc:Fallback>
            </mc:AlternateContent>
          </a:graphicData>
        </a:graphic>
      </p:graphicFrame>
    </p:spTree>
    <p:extLst>
      <p:ext uri="{BB962C8B-B14F-4D97-AF65-F5344CB8AC3E}">
        <p14:creationId xmlns:p14="http://schemas.microsoft.com/office/powerpoint/2010/main" val="339254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D3BE7-D14F-4C2D-88D4-6D30E68CA906}"/>
              </a:ext>
            </a:extLst>
          </p:cNvPr>
          <p:cNvSpPr>
            <a:spLocks noGrp="1"/>
          </p:cNvSpPr>
          <p:nvPr>
            <p:ph type="title"/>
            <p:custDataLst>
              <p:tags r:id="rId1"/>
            </p:custDataLst>
          </p:nvPr>
        </p:nvSpPr>
        <p:spPr>
          <a:xfrm>
            <a:off x="376513" y="471949"/>
            <a:ext cx="2613519" cy="750992"/>
          </a:xfrm>
        </p:spPr>
        <p:txBody>
          <a:bodyPr/>
          <a:lstStyle/>
          <a:p>
            <a:r>
              <a:rPr lang="en-US" dirty="0">
                <a:solidFill>
                  <a:schemeClr val="accent4"/>
                </a:solidFill>
                <a:latin typeface="Averta Regular" panose="00000500000000000000" pitchFamily="50" charset="0"/>
              </a:rPr>
              <a:t>Site Contents</a:t>
            </a:r>
          </a:p>
        </p:txBody>
      </p:sp>
      <p:sp>
        <p:nvSpPr>
          <p:cNvPr id="4" name="Text Placeholder 3">
            <a:extLst>
              <a:ext uri="{FF2B5EF4-FFF2-40B4-BE49-F238E27FC236}">
                <a16:creationId xmlns:a16="http://schemas.microsoft.com/office/drawing/2014/main" id="{6F8FD408-DC04-4C27-8D65-87BB3F97A319}"/>
              </a:ext>
            </a:extLst>
          </p:cNvPr>
          <p:cNvSpPr>
            <a:spLocks noGrp="1"/>
          </p:cNvSpPr>
          <p:nvPr>
            <p:ph type="body" sz="quarter" idx="11"/>
            <p:custDataLst>
              <p:tags r:id="rId2"/>
            </p:custDataLst>
          </p:nvPr>
        </p:nvSpPr>
        <p:spPr>
          <a:xfrm>
            <a:off x="374076" y="1222941"/>
            <a:ext cx="2531356" cy="3001950"/>
          </a:xfrm>
        </p:spPr>
        <p:txBody>
          <a:bodyPr/>
          <a:lstStyle/>
          <a:p>
            <a:pPr marL="285750" indent="-285750">
              <a:lnSpc>
                <a:spcPct val="150000"/>
              </a:lnSpc>
              <a:buFont typeface="Arial" panose="020B0604020202020204" pitchFamily="34" charset="0"/>
              <a:buChar char="•"/>
            </a:pPr>
            <a:r>
              <a:rPr lang="en-US" sz="1400" dirty="0">
                <a:latin typeface="Averta Regular" panose="00000500000000000000" pitchFamily="50" charset="0"/>
              </a:rPr>
              <a:t>Add libraries or lists from Site Contents.</a:t>
            </a:r>
          </a:p>
          <a:p>
            <a:pPr marL="285750" indent="-285750">
              <a:lnSpc>
                <a:spcPct val="150000"/>
              </a:lnSpc>
              <a:buFont typeface="Arial" panose="020B0604020202020204" pitchFamily="34" charset="0"/>
              <a:buChar char="•"/>
            </a:pPr>
            <a:r>
              <a:rPr lang="en-US" sz="1400" dirty="0">
                <a:latin typeface="Averta Regular" panose="00000500000000000000" pitchFamily="50" charset="0"/>
              </a:rPr>
              <a:t>Request new sites.</a:t>
            </a:r>
          </a:p>
          <a:p>
            <a:pPr marL="285750" indent="-285750">
              <a:lnSpc>
                <a:spcPct val="150000"/>
              </a:lnSpc>
              <a:buFont typeface="Arial" panose="020B0604020202020204" pitchFamily="34" charset="0"/>
              <a:buChar char="•"/>
            </a:pPr>
            <a:r>
              <a:rPr lang="en-US" sz="1400" dirty="0">
                <a:latin typeface="Averta Regular" panose="00000500000000000000" pitchFamily="50" charset="0"/>
              </a:rPr>
              <a:t>Site owners can access settings, workflows, and recycle bins.</a:t>
            </a:r>
          </a:p>
        </p:txBody>
      </p:sp>
      <p:sp>
        <p:nvSpPr>
          <p:cNvPr id="7" name="Text Placeholder 4">
            <a:extLst>
              <a:ext uri="{FF2B5EF4-FFF2-40B4-BE49-F238E27FC236}">
                <a16:creationId xmlns:a16="http://schemas.microsoft.com/office/drawing/2014/main" id="{CE00C824-8392-4F08-A7CA-E1F88419064C}"/>
              </a:ext>
            </a:extLst>
          </p:cNvPr>
          <p:cNvSpPr txBox="1">
            <a:spLocks/>
          </p:cNvSpPr>
          <p:nvPr>
            <p:custDataLst>
              <p:tags r:id="rId3"/>
            </p:custDataLst>
          </p:nvPr>
        </p:nvSpPr>
        <p:spPr>
          <a:xfrm>
            <a:off x="374076" y="4325087"/>
            <a:ext cx="8223631" cy="381467"/>
          </a:xfrm>
          <a:prstGeom prst="rect">
            <a:avLst/>
          </a:prstGeom>
        </p:spPr>
        <p:txBody>
          <a:bodyPr/>
          <a:lstStyle>
            <a:lvl1pPr marL="342900" indent="-34290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Char char="•"/>
              <a:defRPr sz="2400" b="0" kern="1200">
                <a:solidFill>
                  <a:schemeClr val="tx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tx1"/>
              </a:buClr>
              <a:buFont typeface="Arial"/>
              <a:buChar char="–"/>
              <a:defRPr sz="2000" b="0" kern="1200" baseline="0">
                <a:solidFill>
                  <a:schemeClr val="tx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defRPr sz="1800" b="0" kern="1200" baseline="0">
                <a:solidFill>
                  <a:schemeClr val="tx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tabLst/>
              <a:defRPr sz="1400" b="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solidFill>
                  <a:srgbClr val="58676D"/>
                </a:solidFill>
                <a:latin typeface="Averta Regular" panose="00000500000000000000" pitchFamily="50" charset="0"/>
              </a:rPr>
              <a:t>Figure 4.3 – Site Contents Page</a:t>
            </a:r>
          </a:p>
        </p:txBody>
      </p:sp>
      <p:pic>
        <p:nvPicPr>
          <p:cNvPr id="8" name="Picture 7">
            <a:extLst>
              <a:ext uri="{FF2B5EF4-FFF2-40B4-BE49-F238E27FC236}">
                <a16:creationId xmlns:a16="http://schemas.microsoft.com/office/drawing/2014/main" id="{2BBBCDF1-11AA-465A-951F-DE420FF5D464}"/>
              </a:ext>
            </a:extLst>
          </p:cNvPr>
          <p:cNvPicPr>
            <a:picLocks noChangeAspect="1"/>
          </p:cNvPicPr>
          <p:nvPr>
            <p:custDataLst>
              <p:tags r:id="rId4"/>
            </p:custDataLst>
          </p:nvPr>
        </p:nvPicPr>
        <p:blipFill>
          <a:blip r:embed="rId10"/>
          <a:stretch>
            <a:fillRect/>
          </a:stretch>
        </p:blipFill>
        <p:spPr>
          <a:xfrm>
            <a:off x="3290718" y="471949"/>
            <a:ext cx="5393276" cy="33707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llout: Line 8">
            <a:extLst>
              <a:ext uri="{FF2B5EF4-FFF2-40B4-BE49-F238E27FC236}">
                <a16:creationId xmlns:a16="http://schemas.microsoft.com/office/drawing/2014/main" id="{AC5F51B4-7A15-435C-B24D-68E5B966E319}"/>
              </a:ext>
            </a:extLst>
          </p:cNvPr>
          <p:cNvSpPr/>
          <p:nvPr>
            <p:custDataLst>
              <p:tags r:id="rId5"/>
            </p:custDataLst>
          </p:nvPr>
        </p:nvSpPr>
        <p:spPr>
          <a:xfrm>
            <a:off x="3515111" y="2648239"/>
            <a:ext cx="914400" cy="612648"/>
          </a:xfrm>
          <a:prstGeom prst="borderCallout1">
            <a:avLst>
              <a:gd name="adj1" fmla="val 2268"/>
              <a:gd name="adj2" fmla="val 47495"/>
              <a:gd name="adj3" fmla="val -205237"/>
              <a:gd name="adj4" fmla="val 80072"/>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Add Apps</a:t>
            </a:r>
          </a:p>
        </p:txBody>
      </p:sp>
      <p:sp>
        <p:nvSpPr>
          <p:cNvPr id="10" name="Callout: Line 9">
            <a:extLst>
              <a:ext uri="{FF2B5EF4-FFF2-40B4-BE49-F238E27FC236}">
                <a16:creationId xmlns:a16="http://schemas.microsoft.com/office/drawing/2014/main" id="{5357AB53-EAB0-4472-8AE6-8BBDD79F9FE2}"/>
              </a:ext>
            </a:extLst>
          </p:cNvPr>
          <p:cNvSpPr/>
          <p:nvPr>
            <p:custDataLst>
              <p:tags r:id="rId6"/>
            </p:custDataLst>
          </p:nvPr>
        </p:nvSpPr>
        <p:spPr>
          <a:xfrm>
            <a:off x="6159228" y="2648239"/>
            <a:ext cx="914400" cy="612648"/>
          </a:xfrm>
          <a:prstGeom prst="borderCallout1">
            <a:avLst>
              <a:gd name="adj1" fmla="val 2268"/>
              <a:gd name="adj2" fmla="val 47495"/>
              <a:gd name="adj3" fmla="val -168610"/>
              <a:gd name="adj4" fmla="val 22404"/>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Libraries and Lists</a:t>
            </a:r>
          </a:p>
        </p:txBody>
      </p:sp>
      <p:sp>
        <p:nvSpPr>
          <p:cNvPr id="11" name="Callout: Line 10">
            <a:extLst>
              <a:ext uri="{FF2B5EF4-FFF2-40B4-BE49-F238E27FC236}">
                <a16:creationId xmlns:a16="http://schemas.microsoft.com/office/drawing/2014/main" id="{63EBC343-EBEA-4E88-BBA0-2517FDC8B353}"/>
              </a:ext>
            </a:extLst>
          </p:cNvPr>
          <p:cNvSpPr/>
          <p:nvPr>
            <p:custDataLst>
              <p:tags r:id="rId7"/>
            </p:custDataLst>
          </p:nvPr>
        </p:nvSpPr>
        <p:spPr>
          <a:xfrm>
            <a:off x="7481287" y="2638603"/>
            <a:ext cx="914400" cy="612648"/>
          </a:xfrm>
          <a:prstGeom prst="borderCallout1">
            <a:avLst>
              <a:gd name="adj1" fmla="val 2268"/>
              <a:gd name="adj2" fmla="val 47495"/>
              <a:gd name="adj3" fmla="val -235459"/>
              <a:gd name="adj4" fmla="val 73206"/>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vert="horz" lIns="91440" tIns="91440" rIns="91440" bIns="91440" rtlCol="0" anchor="ctr"/>
          <a:lstStyle/>
          <a:p>
            <a:pPr marL="0" marR="0" indent="0" algn="ctr" defTabSz="914400" eaLnBrk="1" fontAlgn="auto" latinLnBrk="0" hangingPunct="1">
              <a:spcBef>
                <a:spcPts val="0"/>
              </a:spcBef>
              <a:spcAft>
                <a:spcPts val="0"/>
              </a:spcAft>
              <a:buClr>
                <a:srgbClr val="FFFFFF"/>
              </a:buClr>
              <a:buSzTx/>
              <a:buFontTx/>
              <a:buNone/>
              <a:tabLst/>
            </a:pPr>
            <a:r>
              <a:rPr kumimoji="0" lang="en-US" sz="1000" b="0" i="0" u="none" strike="noStrike" kern="0" cap="none" spc="0" normalizeH="0" baseline="0" noProof="0" dirty="0">
                <a:ln>
                  <a:noFill/>
                </a:ln>
                <a:solidFill>
                  <a:schemeClr val="accent2"/>
                </a:solidFill>
                <a:effectLst/>
                <a:uLnTx/>
                <a:uFillTx/>
                <a:latin typeface="Calibri"/>
                <a:ea typeface="+mn-ea"/>
                <a:cs typeface="Arial Unicode MS" pitchFamily="34" charset="-128"/>
              </a:rPr>
              <a:t>Site Workflows, Settings, &amp; Recycle Bin</a:t>
            </a:r>
          </a:p>
        </p:txBody>
      </p:sp>
      <p:sp>
        <p:nvSpPr>
          <p:cNvPr id="12" name="Callout: Line 11">
            <a:extLst>
              <a:ext uri="{FF2B5EF4-FFF2-40B4-BE49-F238E27FC236}">
                <a16:creationId xmlns:a16="http://schemas.microsoft.com/office/drawing/2014/main" id="{E9F8BC4F-1D27-4C28-A5C6-BBF123FB17A4}"/>
              </a:ext>
            </a:extLst>
          </p:cNvPr>
          <p:cNvSpPr/>
          <p:nvPr>
            <p:custDataLst>
              <p:tags r:id="rId8"/>
            </p:custDataLst>
          </p:nvPr>
        </p:nvSpPr>
        <p:spPr>
          <a:xfrm>
            <a:off x="4837169" y="2648239"/>
            <a:ext cx="914400" cy="612648"/>
          </a:xfrm>
          <a:prstGeom prst="borderCallout1">
            <a:avLst>
              <a:gd name="adj1" fmla="val 437"/>
              <a:gd name="adj2" fmla="val 51176"/>
              <a:gd name="adj3" fmla="val -72465"/>
              <a:gd name="adj4" fmla="val -59192"/>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r>
              <a:rPr kumimoji="0" lang="en-US" sz="1200" b="0" i="0" u="none" strike="noStrike" kern="0" cap="none" spc="0" normalizeH="0" baseline="0" noProof="0" dirty="0">
                <a:ln>
                  <a:noFill/>
                </a:ln>
                <a:solidFill>
                  <a:schemeClr val="accent2"/>
                </a:solidFill>
                <a:effectLst/>
                <a:uLnTx/>
                <a:uFillTx/>
                <a:latin typeface="Calibri"/>
                <a:ea typeface="+mn-ea"/>
                <a:cs typeface="Arial Unicode MS" pitchFamily="34" charset="-128"/>
              </a:rPr>
              <a:t>Subsites</a:t>
            </a:r>
          </a:p>
        </p:txBody>
      </p:sp>
    </p:spTree>
    <p:extLst>
      <p:ext uri="{BB962C8B-B14F-4D97-AF65-F5344CB8AC3E}">
        <p14:creationId xmlns:p14="http://schemas.microsoft.com/office/powerpoint/2010/main" val="250764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D3BE7-D14F-4C2D-88D4-6D30E68CA906}"/>
              </a:ext>
            </a:extLst>
          </p:cNvPr>
          <p:cNvSpPr>
            <a:spLocks noGrp="1"/>
          </p:cNvSpPr>
          <p:nvPr>
            <p:ph type="title"/>
            <p:custDataLst>
              <p:tags r:id="rId1"/>
            </p:custDataLst>
          </p:nvPr>
        </p:nvSpPr>
        <p:spPr>
          <a:xfrm>
            <a:off x="376513" y="471949"/>
            <a:ext cx="2514171" cy="750992"/>
          </a:xfrm>
        </p:spPr>
        <p:txBody>
          <a:bodyPr/>
          <a:lstStyle/>
          <a:p>
            <a:r>
              <a:rPr lang="en-US" dirty="0">
                <a:solidFill>
                  <a:schemeClr val="accent4"/>
                </a:solidFill>
                <a:latin typeface="Averta Regular" panose="00000500000000000000" pitchFamily="50" charset="0"/>
              </a:rPr>
              <a:t>Left Menu</a:t>
            </a:r>
          </a:p>
        </p:txBody>
      </p:sp>
      <p:sp>
        <p:nvSpPr>
          <p:cNvPr id="4" name="Text Placeholder 3">
            <a:extLst>
              <a:ext uri="{FF2B5EF4-FFF2-40B4-BE49-F238E27FC236}">
                <a16:creationId xmlns:a16="http://schemas.microsoft.com/office/drawing/2014/main" id="{6F8FD408-DC04-4C27-8D65-87BB3F97A319}"/>
              </a:ext>
            </a:extLst>
          </p:cNvPr>
          <p:cNvSpPr>
            <a:spLocks noGrp="1"/>
          </p:cNvSpPr>
          <p:nvPr>
            <p:ph type="body" sz="quarter" idx="11"/>
            <p:custDataLst>
              <p:tags r:id="rId2"/>
            </p:custDataLst>
          </p:nvPr>
        </p:nvSpPr>
        <p:spPr>
          <a:xfrm>
            <a:off x="374075" y="1222941"/>
            <a:ext cx="2738401" cy="3001950"/>
          </a:xfrm>
        </p:spPr>
        <p:txBody>
          <a:bodyPr/>
          <a:lstStyle/>
          <a:p>
            <a:pPr marL="171450" indent="-171450">
              <a:lnSpc>
                <a:spcPct val="150000"/>
              </a:lnSpc>
              <a:buFont typeface="Arial" panose="020B0604020202020204" pitchFamily="34" charset="0"/>
              <a:buChar char="•"/>
            </a:pPr>
            <a:r>
              <a:rPr lang="en-US" sz="1400" dirty="0">
                <a:latin typeface="Averta Regular" panose="00000500000000000000" pitchFamily="50" charset="0"/>
              </a:rPr>
              <a:t>Site owners can change the settings for left hand menu.</a:t>
            </a:r>
          </a:p>
          <a:p>
            <a:pPr marL="171450" indent="-171450">
              <a:lnSpc>
                <a:spcPct val="150000"/>
              </a:lnSpc>
              <a:buFont typeface="Arial" panose="020B0604020202020204" pitchFamily="34" charset="0"/>
              <a:buChar char="•"/>
            </a:pPr>
            <a:r>
              <a:rPr lang="en-US" sz="1400" dirty="0">
                <a:latin typeface="Averta Regular" panose="00000500000000000000" pitchFamily="50" charset="0"/>
              </a:rPr>
              <a:t>At easy reach of all users.</a:t>
            </a:r>
          </a:p>
          <a:p>
            <a:pPr marL="171450" indent="-171450">
              <a:lnSpc>
                <a:spcPct val="150000"/>
              </a:lnSpc>
              <a:buFont typeface="Arial" panose="020B0604020202020204" pitchFamily="34" charset="0"/>
              <a:buChar char="•"/>
            </a:pPr>
            <a:r>
              <a:rPr lang="en-US" sz="1400" dirty="0">
                <a:latin typeface="Averta Regular" panose="00000500000000000000" pitchFamily="50" charset="0"/>
              </a:rPr>
              <a:t>Links to libraries and lists.</a:t>
            </a:r>
          </a:p>
          <a:p>
            <a:pPr marL="171450" indent="-171450">
              <a:lnSpc>
                <a:spcPct val="150000"/>
              </a:lnSpc>
              <a:buFont typeface="Arial" panose="020B0604020202020204" pitchFamily="34" charset="0"/>
              <a:buChar char="•"/>
            </a:pPr>
            <a:r>
              <a:rPr lang="en-US" sz="1400" dirty="0">
                <a:latin typeface="Averta Regular" panose="00000500000000000000" pitchFamily="50" charset="0"/>
              </a:rPr>
              <a:t>Lists the site owners for</a:t>
            </a:r>
            <a:br>
              <a:rPr lang="en-US" sz="1400" dirty="0">
                <a:latin typeface="Averta Regular" panose="00000500000000000000" pitchFamily="50" charset="0"/>
              </a:rPr>
            </a:br>
            <a:r>
              <a:rPr lang="en-US" sz="1400" dirty="0">
                <a:latin typeface="Averta Regular" panose="00000500000000000000" pitchFamily="50" charset="0"/>
              </a:rPr>
              <a:t>contact purposes.</a:t>
            </a:r>
          </a:p>
          <a:p>
            <a:pPr marL="171450" indent="-171450">
              <a:lnSpc>
                <a:spcPct val="150000"/>
              </a:lnSpc>
              <a:buFont typeface="Arial" panose="020B0604020202020204" pitchFamily="34" charset="0"/>
              <a:buChar char="•"/>
            </a:pPr>
            <a:r>
              <a:rPr lang="en-US" sz="1400" dirty="0">
                <a:latin typeface="Averta Regular" panose="00000500000000000000" pitchFamily="50" charset="0"/>
              </a:rPr>
              <a:t>Sometimes has a OneNote Notebook.</a:t>
            </a:r>
          </a:p>
        </p:txBody>
      </p:sp>
      <p:pic>
        <p:nvPicPr>
          <p:cNvPr id="5" name="Picture 4">
            <a:extLst>
              <a:ext uri="{FF2B5EF4-FFF2-40B4-BE49-F238E27FC236}">
                <a16:creationId xmlns:a16="http://schemas.microsoft.com/office/drawing/2014/main" id="{B382EE3C-1C67-4906-A6CD-D4F19ECC7B6B}"/>
              </a:ext>
            </a:extLst>
          </p:cNvPr>
          <p:cNvPicPr>
            <a:picLocks noChangeAspect="1"/>
          </p:cNvPicPr>
          <p:nvPr>
            <p:custDataLst>
              <p:tags r:id="rId3"/>
            </p:custDataLst>
          </p:nvPr>
        </p:nvPicPr>
        <p:blipFill>
          <a:blip r:embed="rId6"/>
          <a:stretch>
            <a:fillRect/>
          </a:stretch>
        </p:blipFill>
        <p:spPr>
          <a:xfrm>
            <a:off x="3430403" y="738392"/>
            <a:ext cx="5222739" cy="32642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 Placeholder 4">
            <a:extLst>
              <a:ext uri="{FF2B5EF4-FFF2-40B4-BE49-F238E27FC236}">
                <a16:creationId xmlns:a16="http://schemas.microsoft.com/office/drawing/2014/main" id="{60FDB1C6-3FC6-4A86-94EE-02F201CC77E8}"/>
              </a:ext>
            </a:extLst>
          </p:cNvPr>
          <p:cNvSpPr txBox="1">
            <a:spLocks/>
          </p:cNvSpPr>
          <p:nvPr>
            <p:custDataLst>
              <p:tags r:id="rId4"/>
            </p:custDataLst>
          </p:nvPr>
        </p:nvSpPr>
        <p:spPr>
          <a:xfrm>
            <a:off x="374076" y="4356022"/>
            <a:ext cx="8223631" cy="381467"/>
          </a:xfrm>
          <a:prstGeom prst="rect">
            <a:avLst/>
          </a:prstGeom>
        </p:spPr>
        <p:txBody>
          <a:bodyPr/>
          <a:lstStyle>
            <a:lvl1pPr marL="342900" indent="-34290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Char char="•"/>
              <a:defRPr sz="2400" b="0" kern="1200">
                <a:solidFill>
                  <a:schemeClr val="tx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tx1"/>
              </a:buClr>
              <a:buFont typeface="Arial"/>
              <a:buChar char="–"/>
              <a:defRPr sz="2000" b="0" kern="1200" baseline="0">
                <a:solidFill>
                  <a:schemeClr val="tx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defRPr sz="1800" b="0" kern="1200" baseline="0">
                <a:solidFill>
                  <a:schemeClr val="tx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tabLst/>
              <a:defRPr sz="1400" b="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solidFill>
                  <a:srgbClr val="58676D"/>
                </a:solidFill>
                <a:latin typeface="Averta Regular" panose="00000500000000000000" pitchFamily="50" charset="0"/>
              </a:rPr>
              <a:t>Figure 4.4 – Changing the navigation settings.</a:t>
            </a:r>
          </a:p>
        </p:txBody>
      </p:sp>
    </p:spTree>
    <p:extLst>
      <p:ext uri="{BB962C8B-B14F-4D97-AF65-F5344CB8AC3E}">
        <p14:creationId xmlns:p14="http://schemas.microsoft.com/office/powerpoint/2010/main" val="184596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D3BE7-D14F-4C2D-88D4-6D30E68CA906}"/>
              </a:ext>
            </a:extLst>
          </p:cNvPr>
          <p:cNvSpPr>
            <a:spLocks noGrp="1"/>
          </p:cNvSpPr>
          <p:nvPr>
            <p:ph type="title"/>
            <p:custDataLst>
              <p:tags r:id="rId1"/>
            </p:custDataLst>
          </p:nvPr>
        </p:nvSpPr>
        <p:spPr>
          <a:xfrm>
            <a:off x="376513" y="471949"/>
            <a:ext cx="2514171" cy="750992"/>
          </a:xfrm>
        </p:spPr>
        <p:txBody>
          <a:bodyPr/>
          <a:lstStyle/>
          <a:p>
            <a:r>
              <a:rPr lang="en-US" dirty="0">
                <a:solidFill>
                  <a:schemeClr val="accent4"/>
                </a:solidFill>
                <a:latin typeface="Averta Regular" panose="00000500000000000000" pitchFamily="50" charset="0"/>
              </a:rPr>
              <a:t>Site Ribbon</a:t>
            </a:r>
          </a:p>
        </p:txBody>
      </p:sp>
      <p:sp>
        <p:nvSpPr>
          <p:cNvPr id="4" name="Text Placeholder 3">
            <a:extLst>
              <a:ext uri="{FF2B5EF4-FFF2-40B4-BE49-F238E27FC236}">
                <a16:creationId xmlns:a16="http://schemas.microsoft.com/office/drawing/2014/main" id="{6F8FD408-DC04-4C27-8D65-87BB3F97A319}"/>
              </a:ext>
            </a:extLst>
          </p:cNvPr>
          <p:cNvSpPr>
            <a:spLocks noGrp="1"/>
          </p:cNvSpPr>
          <p:nvPr>
            <p:ph type="body" sz="quarter" idx="11"/>
            <p:custDataLst>
              <p:tags r:id="rId2"/>
            </p:custDataLst>
          </p:nvPr>
        </p:nvSpPr>
        <p:spPr>
          <a:xfrm>
            <a:off x="374076" y="1222941"/>
            <a:ext cx="2531356" cy="3001950"/>
          </a:xfrm>
        </p:spPr>
        <p:txBody>
          <a:bodyPr/>
          <a:lstStyle/>
          <a:p>
            <a:pPr marL="285750" indent="-285750">
              <a:lnSpc>
                <a:spcPct val="150000"/>
              </a:lnSpc>
              <a:buFont typeface="Arial" panose="020B0604020202020204" pitchFamily="34" charset="0"/>
              <a:buChar char="•"/>
            </a:pPr>
            <a:r>
              <a:rPr lang="en-US" sz="1400" dirty="0">
                <a:latin typeface="Averta Regular" panose="00000500000000000000" pitchFamily="50" charset="0"/>
              </a:rPr>
              <a:t>Very similar to Office Word, Excel, or PowerPoint.</a:t>
            </a:r>
          </a:p>
          <a:p>
            <a:pPr marL="285750" indent="-285750">
              <a:lnSpc>
                <a:spcPct val="150000"/>
              </a:lnSpc>
              <a:buFont typeface="Arial" panose="020B0604020202020204" pitchFamily="34" charset="0"/>
              <a:buChar char="•"/>
            </a:pPr>
            <a:r>
              <a:rPr lang="en-US" sz="1400" dirty="0">
                <a:latin typeface="Averta Regular" panose="00000500000000000000" pitchFamily="50" charset="0"/>
              </a:rPr>
              <a:t>Not used as often.</a:t>
            </a:r>
          </a:p>
          <a:p>
            <a:pPr marL="285750" indent="-285750">
              <a:lnSpc>
                <a:spcPct val="150000"/>
              </a:lnSpc>
              <a:buFont typeface="Arial" panose="020B0604020202020204" pitchFamily="34" charset="0"/>
              <a:buChar char="•"/>
            </a:pPr>
            <a:r>
              <a:rPr lang="en-US" sz="1400" dirty="0">
                <a:latin typeface="Averta Regular" panose="00000500000000000000" pitchFamily="50" charset="0"/>
              </a:rPr>
              <a:t>More options for integration.</a:t>
            </a:r>
          </a:p>
        </p:txBody>
      </p:sp>
      <p:sp>
        <p:nvSpPr>
          <p:cNvPr id="5" name="Text Placeholder 4">
            <a:extLst>
              <a:ext uri="{FF2B5EF4-FFF2-40B4-BE49-F238E27FC236}">
                <a16:creationId xmlns:a16="http://schemas.microsoft.com/office/drawing/2014/main" id="{D6004F8C-1578-47C4-BBB8-95DD88B028F0}"/>
              </a:ext>
            </a:extLst>
          </p:cNvPr>
          <p:cNvSpPr txBox="1">
            <a:spLocks/>
          </p:cNvSpPr>
          <p:nvPr>
            <p:custDataLst>
              <p:tags r:id="rId3"/>
            </p:custDataLst>
          </p:nvPr>
        </p:nvSpPr>
        <p:spPr>
          <a:xfrm>
            <a:off x="374076" y="4300994"/>
            <a:ext cx="8223631" cy="381467"/>
          </a:xfrm>
          <a:prstGeom prst="rect">
            <a:avLst/>
          </a:prstGeom>
        </p:spPr>
        <p:txBody>
          <a:bodyPr/>
          <a:lstStyle>
            <a:lvl1pPr marL="342900" indent="-34290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Char char="•"/>
              <a:defRPr sz="2400" b="0" kern="1200">
                <a:solidFill>
                  <a:schemeClr val="tx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tx1"/>
              </a:buClr>
              <a:buFont typeface="Arial"/>
              <a:buChar char="–"/>
              <a:defRPr sz="2000" b="0" kern="1200" baseline="0">
                <a:solidFill>
                  <a:schemeClr val="tx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defRPr sz="1800" b="0" kern="1200" baseline="0">
                <a:solidFill>
                  <a:schemeClr val="tx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tabLst/>
              <a:defRPr sz="1400" b="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solidFill>
                  <a:srgbClr val="58676D"/>
                </a:solidFill>
                <a:latin typeface="Averta Regular" panose="00000500000000000000" pitchFamily="50" charset="0"/>
              </a:rPr>
              <a:t>Figure 4.5 – Site ribbons are familiar but go largely unused.</a:t>
            </a:r>
          </a:p>
        </p:txBody>
      </p:sp>
      <p:pic>
        <p:nvPicPr>
          <p:cNvPr id="8" name="Picture 7">
            <a:extLst>
              <a:ext uri="{FF2B5EF4-FFF2-40B4-BE49-F238E27FC236}">
                <a16:creationId xmlns:a16="http://schemas.microsoft.com/office/drawing/2014/main" id="{66CBFF08-AC53-4B88-922A-01E0F72BB541}"/>
              </a:ext>
            </a:extLst>
          </p:cNvPr>
          <p:cNvPicPr>
            <a:picLocks noChangeAspect="1"/>
          </p:cNvPicPr>
          <p:nvPr/>
        </p:nvPicPr>
        <p:blipFill>
          <a:blip r:embed="rId8"/>
          <a:stretch>
            <a:fillRect/>
          </a:stretch>
        </p:blipFill>
        <p:spPr>
          <a:xfrm>
            <a:off x="2973157" y="3397474"/>
            <a:ext cx="5840237" cy="492311"/>
          </a:xfrm>
          <a:prstGeom prst="rect">
            <a:avLst/>
          </a:prstGeom>
        </p:spPr>
      </p:pic>
      <p:pic>
        <p:nvPicPr>
          <p:cNvPr id="10" name="Picture 9">
            <a:extLst>
              <a:ext uri="{FF2B5EF4-FFF2-40B4-BE49-F238E27FC236}">
                <a16:creationId xmlns:a16="http://schemas.microsoft.com/office/drawing/2014/main" id="{E4F67866-40F5-47BA-B08D-D124291EA77A}"/>
              </a:ext>
            </a:extLst>
          </p:cNvPr>
          <p:cNvPicPr>
            <a:picLocks noChangeAspect="1"/>
          </p:cNvPicPr>
          <p:nvPr/>
        </p:nvPicPr>
        <p:blipFill>
          <a:blip r:embed="rId9"/>
          <a:stretch>
            <a:fillRect/>
          </a:stretch>
        </p:blipFill>
        <p:spPr>
          <a:xfrm>
            <a:off x="2973158" y="2088889"/>
            <a:ext cx="5840237" cy="492311"/>
          </a:xfrm>
          <a:prstGeom prst="rect">
            <a:avLst/>
          </a:prstGeom>
        </p:spPr>
      </p:pic>
      <p:pic>
        <p:nvPicPr>
          <p:cNvPr id="12" name="Picture 11">
            <a:extLst>
              <a:ext uri="{FF2B5EF4-FFF2-40B4-BE49-F238E27FC236}">
                <a16:creationId xmlns:a16="http://schemas.microsoft.com/office/drawing/2014/main" id="{C41CD4EF-CC9C-4900-8AD7-4D14632602E9}"/>
              </a:ext>
            </a:extLst>
          </p:cNvPr>
          <p:cNvPicPr>
            <a:picLocks noChangeAspect="1"/>
          </p:cNvPicPr>
          <p:nvPr/>
        </p:nvPicPr>
        <p:blipFill>
          <a:blip r:embed="rId10"/>
          <a:stretch>
            <a:fillRect/>
          </a:stretch>
        </p:blipFill>
        <p:spPr>
          <a:xfrm>
            <a:off x="2973159" y="836197"/>
            <a:ext cx="5840237" cy="492311"/>
          </a:xfrm>
          <a:prstGeom prst="rect">
            <a:avLst/>
          </a:prstGeom>
        </p:spPr>
      </p:pic>
      <p:sp>
        <p:nvSpPr>
          <p:cNvPr id="13" name="Text Placeholder 4">
            <a:extLst>
              <a:ext uri="{FF2B5EF4-FFF2-40B4-BE49-F238E27FC236}">
                <a16:creationId xmlns:a16="http://schemas.microsoft.com/office/drawing/2014/main" id="{0A3E7FE8-3EE2-4962-9438-2647D02AD844}"/>
              </a:ext>
            </a:extLst>
          </p:cNvPr>
          <p:cNvSpPr txBox="1">
            <a:spLocks/>
          </p:cNvSpPr>
          <p:nvPr>
            <p:custDataLst>
              <p:tags r:id="rId4"/>
            </p:custDataLst>
          </p:nvPr>
        </p:nvSpPr>
        <p:spPr>
          <a:xfrm>
            <a:off x="2905432" y="1254113"/>
            <a:ext cx="4053930" cy="416208"/>
          </a:xfrm>
          <a:prstGeom prst="rect">
            <a:avLst/>
          </a:prstGeom>
        </p:spPr>
        <p:txBody>
          <a:bodyPr/>
          <a:lstStyle>
            <a:lvl1pPr marL="342900" indent="-34290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Char char="•"/>
              <a:defRPr sz="2400" b="0" kern="1200">
                <a:solidFill>
                  <a:schemeClr val="tx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tx1"/>
              </a:buClr>
              <a:buFont typeface="Arial"/>
              <a:buChar char="–"/>
              <a:defRPr sz="2000" b="0" kern="1200" baseline="0">
                <a:solidFill>
                  <a:schemeClr val="tx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defRPr sz="1800" b="0" kern="1200" baseline="0">
                <a:solidFill>
                  <a:schemeClr val="tx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tabLst/>
              <a:defRPr sz="1400" b="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58676D"/>
                </a:solidFill>
                <a:latin typeface="Averta Regular" panose="00000500000000000000" pitchFamily="50" charset="0"/>
              </a:rPr>
              <a:t>Format Text Ribbon</a:t>
            </a:r>
          </a:p>
        </p:txBody>
      </p:sp>
      <p:sp>
        <p:nvSpPr>
          <p:cNvPr id="14" name="Text Placeholder 4">
            <a:extLst>
              <a:ext uri="{FF2B5EF4-FFF2-40B4-BE49-F238E27FC236}">
                <a16:creationId xmlns:a16="http://schemas.microsoft.com/office/drawing/2014/main" id="{FB6BF453-218B-437B-BFB6-58EB236BC281}"/>
              </a:ext>
            </a:extLst>
          </p:cNvPr>
          <p:cNvSpPr txBox="1">
            <a:spLocks/>
          </p:cNvSpPr>
          <p:nvPr>
            <p:custDataLst>
              <p:tags r:id="rId5"/>
            </p:custDataLst>
          </p:nvPr>
        </p:nvSpPr>
        <p:spPr>
          <a:xfrm>
            <a:off x="2905432" y="2515812"/>
            <a:ext cx="4053930" cy="416208"/>
          </a:xfrm>
          <a:prstGeom prst="rect">
            <a:avLst/>
          </a:prstGeom>
        </p:spPr>
        <p:txBody>
          <a:bodyPr/>
          <a:lstStyle>
            <a:lvl1pPr marL="342900" indent="-34290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Char char="•"/>
              <a:defRPr sz="2400" b="0" kern="1200">
                <a:solidFill>
                  <a:schemeClr val="tx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tx1"/>
              </a:buClr>
              <a:buFont typeface="Arial"/>
              <a:buChar char="–"/>
              <a:defRPr sz="2000" b="0" kern="1200" baseline="0">
                <a:solidFill>
                  <a:schemeClr val="tx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defRPr sz="1800" b="0" kern="1200" baseline="0">
                <a:solidFill>
                  <a:schemeClr val="tx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tabLst/>
              <a:defRPr sz="1400" b="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58676D"/>
                </a:solidFill>
                <a:latin typeface="Averta Regular" panose="00000500000000000000" pitchFamily="50" charset="0"/>
              </a:rPr>
              <a:t>Library Ribbon</a:t>
            </a:r>
          </a:p>
        </p:txBody>
      </p:sp>
      <p:sp>
        <p:nvSpPr>
          <p:cNvPr id="15" name="Text Placeholder 4">
            <a:extLst>
              <a:ext uri="{FF2B5EF4-FFF2-40B4-BE49-F238E27FC236}">
                <a16:creationId xmlns:a16="http://schemas.microsoft.com/office/drawing/2014/main" id="{CF5F597D-A351-4E52-B1E5-FF2150C6F587}"/>
              </a:ext>
            </a:extLst>
          </p:cNvPr>
          <p:cNvSpPr txBox="1">
            <a:spLocks/>
          </p:cNvSpPr>
          <p:nvPr>
            <p:custDataLst>
              <p:tags r:id="rId6"/>
            </p:custDataLst>
          </p:nvPr>
        </p:nvSpPr>
        <p:spPr>
          <a:xfrm>
            <a:off x="2905432" y="3808683"/>
            <a:ext cx="4053930" cy="416208"/>
          </a:xfrm>
          <a:prstGeom prst="rect">
            <a:avLst/>
          </a:prstGeom>
        </p:spPr>
        <p:txBody>
          <a:bodyPr/>
          <a:lstStyle>
            <a:lvl1pPr marL="342900" indent="-34290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Char char="•"/>
              <a:defRPr sz="2400" b="0" kern="1200">
                <a:solidFill>
                  <a:schemeClr val="tx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tx1"/>
              </a:buClr>
              <a:buFont typeface="Arial"/>
              <a:buChar char="–"/>
              <a:defRPr sz="2000" b="0" kern="1200" baseline="0">
                <a:solidFill>
                  <a:schemeClr val="tx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defRPr sz="1800" b="0" kern="1200" baseline="0">
                <a:solidFill>
                  <a:schemeClr val="tx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tabLst/>
              <a:defRPr sz="1400" b="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58676D"/>
                </a:solidFill>
                <a:latin typeface="Averta Regular" panose="00000500000000000000" pitchFamily="50" charset="0"/>
              </a:rPr>
              <a:t>List Ribbon</a:t>
            </a:r>
          </a:p>
        </p:txBody>
      </p:sp>
    </p:spTree>
    <p:extLst>
      <p:ext uri="{BB962C8B-B14F-4D97-AF65-F5344CB8AC3E}">
        <p14:creationId xmlns:p14="http://schemas.microsoft.com/office/powerpoint/2010/main" val="415388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1A308-0930-4AD1-9EAE-2A887CCDB4A8}"/>
              </a:ext>
            </a:extLst>
          </p:cNvPr>
          <p:cNvSpPr>
            <a:spLocks noGrp="1"/>
          </p:cNvSpPr>
          <p:nvPr>
            <p:ph type="title"/>
            <p:custDataLst>
              <p:tags r:id="rId1"/>
            </p:custDataLst>
          </p:nvPr>
        </p:nvSpPr>
        <p:spPr>
          <a:xfrm>
            <a:off x="457200" y="231475"/>
            <a:ext cx="8229600" cy="487313"/>
          </a:xfrm>
        </p:spPr>
        <p:txBody>
          <a:bodyPr/>
          <a:lstStyle/>
          <a:p>
            <a:r>
              <a:rPr lang="en-US" dirty="0"/>
              <a:t>Our Helpful Moderators Today</a:t>
            </a:r>
          </a:p>
        </p:txBody>
      </p:sp>
      <p:sp>
        <p:nvSpPr>
          <p:cNvPr id="5" name="Content Placeholder 4">
            <a:extLst>
              <a:ext uri="{FF2B5EF4-FFF2-40B4-BE49-F238E27FC236}">
                <a16:creationId xmlns:a16="http://schemas.microsoft.com/office/drawing/2014/main" id="{CFDC9D42-CD9C-410D-923F-DAF1F1E48D1D}"/>
              </a:ext>
            </a:extLst>
          </p:cNvPr>
          <p:cNvSpPr>
            <a:spLocks noGrp="1"/>
          </p:cNvSpPr>
          <p:nvPr>
            <p:ph sz="quarter" idx="11"/>
            <p:custDataLst>
              <p:tags r:id="rId2"/>
            </p:custDataLst>
          </p:nvPr>
        </p:nvSpPr>
        <p:spPr>
          <a:xfrm>
            <a:off x="459743" y="723151"/>
            <a:ext cx="8224521" cy="166199"/>
          </a:xfrm>
        </p:spPr>
        <p:txBody>
          <a:bodyPr/>
          <a:lstStyle/>
          <a:p>
            <a:r>
              <a:rPr lang="en-US" sz="1200" dirty="0"/>
              <a:t>We’ll Let Them Introduce Themselves… </a:t>
            </a:r>
          </a:p>
        </p:txBody>
      </p:sp>
      <p:sp>
        <p:nvSpPr>
          <p:cNvPr id="3" name="Content Placeholder 2">
            <a:extLst>
              <a:ext uri="{FF2B5EF4-FFF2-40B4-BE49-F238E27FC236}">
                <a16:creationId xmlns:a16="http://schemas.microsoft.com/office/drawing/2014/main" id="{1674F951-F712-4787-B948-CC16C4336ABB}"/>
              </a:ext>
            </a:extLst>
          </p:cNvPr>
          <p:cNvSpPr>
            <a:spLocks noGrp="1"/>
          </p:cNvSpPr>
          <p:nvPr>
            <p:ph sz="half" idx="1"/>
            <p:custDataLst>
              <p:tags r:id="rId3"/>
            </p:custDataLst>
          </p:nvPr>
        </p:nvSpPr>
        <p:spPr>
          <a:xfrm>
            <a:off x="457200" y="1540701"/>
            <a:ext cx="4038600" cy="2864588"/>
          </a:xfrm>
        </p:spPr>
        <p:txBody>
          <a:bodyPr/>
          <a:lstStyle/>
          <a:p>
            <a:pPr marL="0" indent="0" algn="ctr">
              <a:buNone/>
            </a:pPr>
            <a:r>
              <a:rPr lang="en-US" b="1" dirty="0">
                <a:solidFill>
                  <a:schemeClr val="accent4"/>
                </a:solidFill>
              </a:rPr>
              <a:t>        Benjamin Weeks</a:t>
            </a:r>
          </a:p>
          <a:p>
            <a:pPr marL="0" indent="0">
              <a:lnSpc>
                <a:spcPct val="100000"/>
              </a:lnSpc>
              <a:buNone/>
            </a:pPr>
            <a:r>
              <a:rPr lang="en-US" sz="1100" dirty="0"/>
              <a:t>Sr Platform Administrator | GIS </a:t>
            </a:r>
            <a:r>
              <a:rPr lang="en-US" sz="1100"/>
              <a:t>Business Solutions </a:t>
            </a:r>
            <a:r>
              <a:rPr lang="en-US" sz="1100" dirty="0"/>
              <a:t>Group</a:t>
            </a:r>
            <a:br>
              <a:rPr lang="en-US" sz="1100" dirty="0"/>
            </a:br>
            <a:r>
              <a:rPr lang="en-US" sz="1100" dirty="0"/>
              <a:t>GIS Collaboration Team</a:t>
            </a:r>
            <a:br>
              <a:rPr lang="en-US" sz="1100" dirty="0"/>
            </a:br>
            <a:r>
              <a:rPr lang="en-US" sz="1100" dirty="0"/>
              <a:t>location. </a:t>
            </a:r>
            <a:r>
              <a:rPr lang="en-US" sz="1100" dirty="0" err="1"/>
              <a:t>Islandia</a:t>
            </a:r>
            <a:r>
              <a:rPr lang="en-US" sz="1100" dirty="0"/>
              <a:t>, NY </a:t>
            </a:r>
            <a:br>
              <a:rPr lang="en-US" sz="1100" dirty="0"/>
            </a:br>
            <a:r>
              <a:rPr lang="en-US" sz="1100" dirty="0"/>
              <a:t>office. 1.631.342.5411 | ext. 75411</a:t>
            </a:r>
            <a:br>
              <a:rPr lang="en-US" sz="1100" dirty="0"/>
            </a:br>
            <a:r>
              <a:rPr lang="en-US" sz="1100" dirty="0">
                <a:hlinkClick r:id="rId8"/>
              </a:rPr>
              <a:t>benjamin.weeks@ca.com</a:t>
            </a:r>
            <a:r>
              <a:rPr lang="en-US" sz="1100" dirty="0"/>
              <a:t> </a:t>
            </a:r>
          </a:p>
        </p:txBody>
      </p:sp>
      <p:sp>
        <p:nvSpPr>
          <p:cNvPr id="4" name="Content Placeholder 3">
            <a:extLst>
              <a:ext uri="{FF2B5EF4-FFF2-40B4-BE49-F238E27FC236}">
                <a16:creationId xmlns:a16="http://schemas.microsoft.com/office/drawing/2014/main" id="{3B366482-F170-4E2E-9971-0E69831D9627}"/>
              </a:ext>
            </a:extLst>
          </p:cNvPr>
          <p:cNvSpPr>
            <a:spLocks noGrp="1"/>
          </p:cNvSpPr>
          <p:nvPr>
            <p:ph sz="half" idx="2"/>
            <p:custDataLst>
              <p:tags r:id="rId4"/>
            </p:custDataLst>
          </p:nvPr>
        </p:nvSpPr>
        <p:spPr>
          <a:xfrm>
            <a:off x="4645216" y="1540701"/>
            <a:ext cx="4038600" cy="2864588"/>
          </a:xfrm>
        </p:spPr>
        <p:txBody>
          <a:bodyPr/>
          <a:lstStyle/>
          <a:p>
            <a:pPr marL="0" indent="0" algn="ctr">
              <a:buNone/>
            </a:pPr>
            <a:r>
              <a:rPr lang="en-US" b="1" dirty="0">
                <a:solidFill>
                  <a:schemeClr val="accent4"/>
                </a:solidFill>
              </a:rPr>
              <a:t>Dana Prey</a:t>
            </a:r>
          </a:p>
          <a:p>
            <a:pPr marL="0" indent="0">
              <a:lnSpc>
                <a:spcPct val="100000"/>
              </a:lnSpc>
              <a:buNone/>
            </a:pPr>
            <a:r>
              <a:rPr lang="en-US" sz="1100" dirty="0"/>
              <a:t>Principal, Web Content | Product Development</a:t>
            </a:r>
            <a:br>
              <a:rPr lang="en-US" sz="1100" dirty="0"/>
            </a:br>
            <a:r>
              <a:rPr lang="en-US" sz="1100" dirty="0"/>
              <a:t>RND &amp; MF/Product Development Business Lead</a:t>
            </a:r>
            <a:br>
              <a:rPr lang="en-US" sz="1100" dirty="0"/>
            </a:br>
            <a:r>
              <a:rPr lang="en-US" sz="1100" dirty="0"/>
              <a:t>E3 Program Chair, SharePoint/Wiki Governance Team</a:t>
            </a:r>
            <a:br>
              <a:rPr lang="en-US" sz="1100" dirty="0"/>
            </a:br>
            <a:r>
              <a:rPr lang="en-US" sz="1100" dirty="0"/>
              <a:t>location. Framingham, MA</a:t>
            </a:r>
            <a:br>
              <a:rPr lang="en-US" sz="1100" dirty="0"/>
            </a:br>
            <a:r>
              <a:rPr lang="en-US" sz="1100" dirty="0"/>
              <a:t>office. 1.508.628.8029 | ext. 88029</a:t>
            </a:r>
            <a:br>
              <a:rPr lang="en-US" sz="1100" dirty="0"/>
            </a:br>
            <a:r>
              <a:rPr lang="en-US" sz="1100" dirty="0">
                <a:hlinkClick r:id="rId9"/>
              </a:rPr>
              <a:t>dana.prey@ca.com</a:t>
            </a:r>
            <a:r>
              <a:rPr lang="en-US" sz="1100" dirty="0"/>
              <a:t> </a:t>
            </a:r>
          </a:p>
        </p:txBody>
      </p:sp>
      <p:pic>
        <p:nvPicPr>
          <p:cNvPr id="7" name="Picture 6">
            <a:extLst>
              <a:ext uri="{FF2B5EF4-FFF2-40B4-BE49-F238E27FC236}">
                <a16:creationId xmlns:a16="http://schemas.microsoft.com/office/drawing/2014/main" id="{113DE7BF-396E-4521-A54F-0BFF590EBBF3}"/>
              </a:ext>
            </a:extLst>
          </p:cNvPr>
          <p:cNvPicPr>
            <a:picLocks noChangeAspect="1"/>
          </p:cNvPicPr>
          <p:nvPr>
            <p:custDataLst>
              <p:tags r:id="rId5"/>
            </p:custDataLst>
          </p:nvPr>
        </p:nvPicPr>
        <p:blipFill>
          <a:blip r:embed="rId10"/>
          <a:stretch>
            <a:fillRect/>
          </a:stretch>
        </p:blipFill>
        <p:spPr>
          <a:xfrm>
            <a:off x="4645216" y="1139479"/>
            <a:ext cx="914400" cy="914400"/>
          </a:xfrm>
          <a:prstGeom prst="ellipse">
            <a:avLst/>
          </a:prstGeom>
          <a:ln w="19050"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EF368F8E-B751-4BC1-B614-E819B9948713}"/>
              </a:ext>
            </a:extLst>
          </p:cNvPr>
          <p:cNvPicPr>
            <a:picLocks noChangeAspect="1"/>
          </p:cNvPicPr>
          <p:nvPr>
            <p:custDataLst>
              <p:tags r:id="rId6"/>
            </p:custDataLst>
          </p:nvPr>
        </p:nvPicPr>
        <p:blipFill rotWithShape="1">
          <a:blip r:embed="rId11"/>
          <a:srcRect l="25019" t="15098" r="9873" b="2500"/>
          <a:stretch/>
        </p:blipFill>
        <p:spPr>
          <a:xfrm rot="5400000">
            <a:off x="433980" y="1167677"/>
            <a:ext cx="914400" cy="867960"/>
          </a:xfrm>
          <a:prstGeom prst="ellipse">
            <a:avLst/>
          </a:prstGeom>
          <a:ln w="19050"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37470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D3BE7-D14F-4C2D-88D4-6D30E68CA906}"/>
              </a:ext>
            </a:extLst>
          </p:cNvPr>
          <p:cNvSpPr>
            <a:spLocks noGrp="1"/>
          </p:cNvSpPr>
          <p:nvPr>
            <p:ph type="title"/>
            <p:custDataLst>
              <p:tags r:id="rId1"/>
            </p:custDataLst>
          </p:nvPr>
        </p:nvSpPr>
        <p:spPr>
          <a:xfrm>
            <a:off x="376513" y="471949"/>
            <a:ext cx="2514171" cy="750992"/>
          </a:xfrm>
        </p:spPr>
        <p:txBody>
          <a:bodyPr/>
          <a:lstStyle/>
          <a:p>
            <a:r>
              <a:rPr lang="en-US" dirty="0">
                <a:solidFill>
                  <a:schemeClr val="accent4"/>
                </a:solidFill>
                <a:latin typeface="Averta Regular" panose="00000500000000000000" pitchFamily="50" charset="0"/>
              </a:rPr>
              <a:t>Page Layout</a:t>
            </a:r>
          </a:p>
        </p:txBody>
      </p:sp>
      <p:sp>
        <p:nvSpPr>
          <p:cNvPr id="4" name="Text Placeholder 3">
            <a:extLst>
              <a:ext uri="{FF2B5EF4-FFF2-40B4-BE49-F238E27FC236}">
                <a16:creationId xmlns:a16="http://schemas.microsoft.com/office/drawing/2014/main" id="{6F8FD408-DC04-4C27-8D65-87BB3F97A319}"/>
              </a:ext>
            </a:extLst>
          </p:cNvPr>
          <p:cNvSpPr>
            <a:spLocks noGrp="1"/>
          </p:cNvSpPr>
          <p:nvPr>
            <p:ph type="body" sz="quarter" idx="11"/>
            <p:custDataLst>
              <p:tags r:id="rId2"/>
            </p:custDataLst>
          </p:nvPr>
        </p:nvSpPr>
        <p:spPr>
          <a:xfrm>
            <a:off x="374076" y="1222941"/>
            <a:ext cx="2531356" cy="3001950"/>
          </a:xfrm>
        </p:spPr>
        <p:txBody>
          <a:bodyPr/>
          <a:lstStyle/>
          <a:p>
            <a:pPr marL="285750" indent="-285750">
              <a:lnSpc>
                <a:spcPct val="150000"/>
              </a:lnSpc>
              <a:buFont typeface="Arial" panose="020B0604020202020204" pitchFamily="34" charset="0"/>
              <a:buChar char="•"/>
            </a:pPr>
            <a:r>
              <a:rPr lang="en-US" sz="1400" dirty="0">
                <a:latin typeface="Averta Regular" panose="00000500000000000000" pitchFamily="50" charset="0"/>
              </a:rPr>
              <a:t>Various Page or Text Layouts on Pages.</a:t>
            </a:r>
          </a:p>
          <a:p>
            <a:pPr marL="285750" indent="-285750">
              <a:lnSpc>
                <a:spcPct val="150000"/>
              </a:lnSpc>
              <a:buFont typeface="Arial" panose="020B0604020202020204" pitchFamily="34" charset="0"/>
              <a:buChar char="•"/>
            </a:pPr>
            <a:r>
              <a:rPr lang="en-US" sz="1400" dirty="0">
                <a:latin typeface="Averta Regular" panose="00000500000000000000" pitchFamily="50" charset="0"/>
              </a:rPr>
              <a:t>Can surface apps on the pages from the Page ribbons.</a:t>
            </a:r>
          </a:p>
        </p:txBody>
      </p:sp>
      <p:pic>
        <p:nvPicPr>
          <p:cNvPr id="11" name="Picture 10">
            <a:extLst>
              <a:ext uri="{FF2B5EF4-FFF2-40B4-BE49-F238E27FC236}">
                <a16:creationId xmlns:a16="http://schemas.microsoft.com/office/drawing/2014/main" id="{A0CBDA42-9103-4676-AEAB-72078DA5BDE5}"/>
              </a:ext>
            </a:extLst>
          </p:cNvPr>
          <p:cNvPicPr>
            <a:picLocks noChangeAspect="1"/>
          </p:cNvPicPr>
          <p:nvPr>
            <p:custDataLst>
              <p:tags r:id="rId3"/>
            </p:custDataLst>
          </p:nvPr>
        </p:nvPicPr>
        <p:blipFill rotWithShape="1">
          <a:blip r:embed="rId7"/>
          <a:srcRect t="75" b="25028"/>
          <a:stretch/>
        </p:blipFill>
        <p:spPr>
          <a:xfrm>
            <a:off x="3431426" y="566591"/>
            <a:ext cx="4601831" cy="21541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14">
            <a:extLst>
              <a:ext uri="{FF2B5EF4-FFF2-40B4-BE49-F238E27FC236}">
                <a16:creationId xmlns:a16="http://schemas.microsoft.com/office/drawing/2014/main" id="{26A30FEC-E521-4919-9B9D-914740E41A11}"/>
              </a:ext>
            </a:extLst>
          </p:cNvPr>
          <p:cNvPicPr>
            <a:picLocks noChangeAspect="1"/>
          </p:cNvPicPr>
          <p:nvPr>
            <p:custDataLst>
              <p:tags r:id="rId4"/>
            </p:custDataLst>
          </p:nvPr>
        </p:nvPicPr>
        <p:blipFill rotWithShape="1">
          <a:blip r:embed="rId8"/>
          <a:srcRect b="20616"/>
          <a:stretch/>
        </p:blipFill>
        <p:spPr>
          <a:xfrm>
            <a:off x="4171922" y="2019534"/>
            <a:ext cx="4601831" cy="22831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Text Placeholder 4">
            <a:extLst>
              <a:ext uri="{FF2B5EF4-FFF2-40B4-BE49-F238E27FC236}">
                <a16:creationId xmlns:a16="http://schemas.microsoft.com/office/drawing/2014/main" id="{FD37BE05-DDAE-4B00-9B35-E51279472D69}"/>
              </a:ext>
            </a:extLst>
          </p:cNvPr>
          <p:cNvSpPr txBox="1">
            <a:spLocks/>
          </p:cNvSpPr>
          <p:nvPr>
            <p:custDataLst>
              <p:tags r:id="rId5"/>
            </p:custDataLst>
          </p:nvPr>
        </p:nvSpPr>
        <p:spPr>
          <a:xfrm>
            <a:off x="374076" y="4366424"/>
            <a:ext cx="8223631" cy="381467"/>
          </a:xfrm>
          <a:prstGeom prst="rect">
            <a:avLst/>
          </a:prstGeom>
        </p:spPr>
        <p:txBody>
          <a:bodyPr/>
          <a:lstStyle>
            <a:lvl1pPr marL="342900" indent="-34290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Char char="•"/>
              <a:defRPr sz="2400" b="0" kern="1200">
                <a:solidFill>
                  <a:schemeClr val="tx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tx1"/>
              </a:buClr>
              <a:buFont typeface="Arial"/>
              <a:buChar char="–"/>
              <a:defRPr sz="2000" b="0" kern="1200" baseline="0">
                <a:solidFill>
                  <a:schemeClr val="tx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defRPr sz="1800" b="0" kern="1200" baseline="0">
                <a:solidFill>
                  <a:schemeClr val="tx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tabLst/>
              <a:defRPr sz="1400" b="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solidFill>
                  <a:srgbClr val="58676D"/>
                </a:solidFill>
                <a:latin typeface="Averta Regular" panose="00000500000000000000" pitchFamily="50" charset="0"/>
              </a:rPr>
              <a:t>Figure 4.6 – Layout variations on pages.</a:t>
            </a:r>
          </a:p>
        </p:txBody>
      </p:sp>
    </p:spTree>
    <p:extLst>
      <p:ext uri="{BB962C8B-B14F-4D97-AF65-F5344CB8AC3E}">
        <p14:creationId xmlns:p14="http://schemas.microsoft.com/office/powerpoint/2010/main" val="408872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A607D-AD9D-4A41-954B-E37D6B79B86E}"/>
              </a:ext>
            </a:extLst>
          </p:cNvPr>
          <p:cNvSpPr>
            <a:spLocks noGrp="1"/>
          </p:cNvSpPr>
          <p:nvPr>
            <p:ph type="ctrTitle"/>
            <p:custDataLst>
              <p:tags r:id="rId1"/>
            </p:custDataLst>
          </p:nvPr>
        </p:nvSpPr>
        <p:spPr>
          <a:xfrm>
            <a:off x="457397" y="2007095"/>
            <a:ext cx="8167461" cy="840230"/>
          </a:xfrm>
        </p:spPr>
        <p:txBody>
          <a:bodyPr/>
          <a:lstStyle/>
          <a:p>
            <a:r>
              <a:rPr lang="en-US" dirty="0"/>
              <a:t>Q &amp; A</a:t>
            </a:r>
          </a:p>
        </p:txBody>
      </p:sp>
      <p:sp>
        <p:nvSpPr>
          <p:cNvPr id="6" name="Text Placeholder 3">
            <a:extLst>
              <a:ext uri="{FF2B5EF4-FFF2-40B4-BE49-F238E27FC236}">
                <a16:creationId xmlns:a16="http://schemas.microsoft.com/office/drawing/2014/main" id="{D847CABC-BF0F-4ADE-9328-A305291DD538}"/>
              </a:ext>
            </a:extLst>
          </p:cNvPr>
          <p:cNvSpPr txBox="1">
            <a:spLocks/>
          </p:cNvSpPr>
          <p:nvPr>
            <p:custDataLst>
              <p:tags r:id="rId2"/>
            </p:custDataLst>
          </p:nvPr>
        </p:nvSpPr>
        <p:spPr>
          <a:xfrm>
            <a:off x="464657" y="2819660"/>
            <a:ext cx="8040516" cy="542975"/>
          </a:xfrm>
          <a:prstGeom prst="rect">
            <a:avLst/>
          </a:prstGeom>
        </p:spPr>
        <p:txBody>
          <a:bodyPr vert="horz" lIns="0" tIns="45720" rIns="91440" bIns="45720" rtlCol="0">
            <a:noAutofit/>
          </a:bodyPr>
          <a:lstStyle>
            <a:lvl1pPr marL="0" indent="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None/>
              <a:defRPr sz="1400" b="1" kern="1200">
                <a:solidFill>
                  <a:schemeClr val="tx1"/>
                </a:solidFill>
                <a:latin typeface="Averta Regular" panose="00000500000000000000" pitchFamily="50" charset="0"/>
                <a:ea typeface="+mn-ea"/>
                <a:cs typeface="+mn-cs"/>
              </a:defRPr>
            </a:lvl1pPr>
            <a:lvl2pPr marL="457200" indent="0" algn="l" defTabSz="457200" rtl="0" eaLnBrk="1" latinLnBrk="0" hangingPunct="1">
              <a:lnSpc>
                <a:spcPts val="2200"/>
              </a:lnSpc>
              <a:spcBef>
                <a:spcPts val="0"/>
              </a:spcBef>
              <a:spcAft>
                <a:spcPts val="600"/>
              </a:spcAft>
              <a:buClr>
                <a:schemeClr val="tx1"/>
              </a:buClr>
              <a:buFont typeface="Arial"/>
              <a:buNone/>
              <a:defRPr sz="2000" b="0" kern="1200" baseline="0">
                <a:solidFill>
                  <a:schemeClr val="tx1">
                    <a:tint val="75000"/>
                  </a:schemeClr>
                </a:solidFill>
                <a:latin typeface="Averta Regular" panose="00000500000000000000" pitchFamily="50" charset="0"/>
                <a:ea typeface="+mn-ea"/>
                <a:cs typeface="+mn-cs"/>
              </a:defRPr>
            </a:lvl2pPr>
            <a:lvl3pPr marL="914400" indent="0" algn="l" defTabSz="457200" rtl="0" eaLnBrk="1" latinLnBrk="0" hangingPunct="1">
              <a:lnSpc>
                <a:spcPts val="2200"/>
              </a:lnSpc>
              <a:spcBef>
                <a:spcPts val="0"/>
              </a:spcBef>
              <a:spcAft>
                <a:spcPts val="600"/>
              </a:spcAft>
              <a:buClr>
                <a:schemeClr val="tx1"/>
              </a:buClr>
              <a:buFont typeface="Arial" panose="020B0604020202020204" pitchFamily="34" charset="0"/>
              <a:buNone/>
              <a:defRPr sz="1800" b="0" kern="1200" baseline="0">
                <a:solidFill>
                  <a:schemeClr val="tx1">
                    <a:tint val="75000"/>
                  </a:schemeClr>
                </a:solidFill>
                <a:latin typeface="Averta Regular" panose="00000500000000000000" pitchFamily="50" charset="0"/>
                <a:ea typeface="+mn-ea"/>
                <a:cs typeface="+mn-cs"/>
              </a:defRPr>
            </a:lvl3pPr>
            <a:lvl4pPr marL="1371600" marR="0" indent="0" algn="l" defTabSz="457200" rtl="0" eaLnBrk="1" fontAlgn="auto" latinLnBrk="0" hangingPunct="1">
              <a:lnSpc>
                <a:spcPts val="2200"/>
              </a:lnSpc>
              <a:spcBef>
                <a:spcPts val="0"/>
              </a:spcBef>
              <a:spcAft>
                <a:spcPts val="600"/>
              </a:spcAft>
              <a:buClr>
                <a:schemeClr val="tx1"/>
              </a:buClr>
              <a:buSzTx/>
              <a:buFont typeface="Arial"/>
              <a:buNone/>
              <a:tabLst/>
              <a:defRPr sz="1600" b="0" kern="1200">
                <a:solidFill>
                  <a:schemeClr val="tx1">
                    <a:tint val="75000"/>
                  </a:schemeClr>
                </a:solidFill>
                <a:latin typeface="Averta Regular" panose="00000500000000000000" pitchFamily="50" charset="0"/>
                <a:ea typeface="+mn-ea"/>
                <a:cs typeface="+mn-cs"/>
              </a:defRPr>
            </a:lvl4pPr>
            <a:lvl5pPr marL="1828800" indent="0" algn="l" defTabSz="457200" rtl="0" eaLnBrk="1" latinLnBrk="0" hangingPunct="1">
              <a:lnSpc>
                <a:spcPts val="2200"/>
              </a:lnSpc>
              <a:spcBef>
                <a:spcPts val="0"/>
              </a:spcBef>
              <a:spcAft>
                <a:spcPts val="600"/>
              </a:spcAft>
              <a:buClr>
                <a:schemeClr val="tx1"/>
              </a:buClr>
              <a:buFont typeface="Arial" panose="020B0604020202020204" pitchFamily="34" charset="0"/>
              <a:buNone/>
              <a:tabLst/>
              <a:defRPr sz="1600" b="0" kern="1200" baseline="0">
                <a:solidFill>
                  <a:schemeClr val="tx1">
                    <a:tint val="75000"/>
                  </a:schemeClr>
                </a:solidFill>
                <a:latin typeface="Averta Regular" panose="00000500000000000000" pitchFamily="50" charset="0"/>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r>
              <a:rPr lang="en-US"/>
              <a:t>POST QUESTIONS IN THE SKYPE CONVERSATION WINDOW FOR OUR MODERATORS.</a:t>
            </a:r>
            <a:endParaRPr lang="en-US" dirty="0"/>
          </a:p>
        </p:txBody>
      </p:sp>
    </p:spTree>
    <p:extLst>
      <p:ext uri="{BB962C8B-B14F-4D97-AF65-F5344CB8AC3E}">
        <p14:creationId xmlns:p14="http://schemas.microsoft.com/office/powerpoint/2010/main" val="307679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9C8A9-C40A-44D3-BA31-438749B0CCB0}"/>
              </a:ext>
            </a:extLst>
          </p:cNvPr>
          <p:cNvSpPr>
            <a:spLocks noGrp="1"/>
          </p:cNvSpPr>
          <p:nvPr>
            <p:ph type="ctrTitle"/>
            <p:custDataLst>
              <p:tags r:id="rId1"/>
            </p:custDataLst>
          </p:nvPr>
        </p:nvSpPr>
        <p:spPr>
          <a:xfrm>
            <a:off x="457397" y="2007095"/>
            <a:ext cx="8167461" cy="840230"/>
          </a:xfrm>
        </p:spPr>
        <p:txBody>
          <a:bodyPr/>
          <a:lstStyle/>
          <a:p>
            <a:r>
              <a:rPr lang="en-US" dirty="0">
                <a:solidFill>
                  <a:schemeClr val="accent1"/>
                </a:solidFill>
              </a:rPr>
              <a:t>BREAK TIME </a:t>
            </a:r>
            <a:r>
              <a:rPr lang="en-US" dirty="0">
                <a:solidFill>
                  <a:schemeClr val="accent1"/>
                </a:solidFill>
                <a:sym typeface="Wingdings" panose="05000000000000000000" pitchFamily="2" charset="2"/>
              </a:rPr>
              <a:t></a:t>
            </a:r>
            <a:endParaRPr lang="en-US" dirty="0">
              <a:solidFill>
                <a:schemeClr val="accent1"/>
              </a:solidFill>
            </a:endParaRPr>
          </a:p>
        </p:txBody>
      </p:sp>
      <p:sp>
        <p:nvSpPr>
          <p:cNvPr id="4" name="Text Placeholder 3">
            <a:extLst>
              <a:ext uri="{FF2B5EF4-FFF2-40B4-BE49-F238E27FC236}">
                <a16:creationId xmlns:a16="http://schemas.microsoft.com/office/drawing/2014/main" id="{A63B3FEE-6338-4240-9769-6A91DFB71A84}"/>
              </a:ext>
            </a:extLst>
          </p:cNvPr>
          <p:cNvSpPr>
            <a:spLocks noGrp="1"/>
          </p:cNvSpPr>
          <p:nvPr>
            <p:ph type="body" idx="12"/>
            <p:custDataLst>
              <p:tags r:id="rId2"/>
            </p:custDataLst>
          </p:nvPr>
        </p:nvSpPr>
        <p:spPr>
          <a:xfrm>
            <a:off x="464658" y="2819660"/>
            <a:ext cx="6455338" cy="542975"/>
          </a:xfrm>
        </p:spPr>
        <p:txBody>
          <a:bodyPr/>
          <a:lstStyle/>
          <a:p>
            <a:r>
              <a:rPr lang="en-US" dirty="0"/>
              <a:t>15 MINUTE BREAK FOR COFFEE, BATHROOM, TOUCHBASE.</a:t>
            </a:r>
          </a:p>
        </p:txBody>
      </p:sp>
    </p:spTree>
    <p:extLst>
      <p:ext uri="{BB962C8B-B14F-4D97-AF65-F5344CB8AC3E}">
        <p14:creationId xmlns:p14="http://schemas.microsoft.com/office/powerpoint/2010/main" val="87363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C5F8F-7832-4189-898E-56101F87DEB6}"/>
              </a:ext>
            </a:extLst>
          </p:cNvPr>
          <p:cNvSpPr>
            <a:spLocks noGrp="1"/>
          </p:cNvSpPr>
          <p:nvPr>
            <p:ph type="ctrTitle"/>
            <p:custDataLst>
              <p:tags r:id="rId1"/>
            </p:custDataLst>
          </p:nvPr>
        </p:nvSpPr>
        <p:spPr>
          <a:xfrm>
            <a:off x="457397" y="2007095"/>
            <a:ext cx="8167461" cy="840230"/>
          </a:xfrm>
        </p:spPr>
        <p:txBody>
          <a:bodyPr/>
          <a:lstStyle/>
          <a:p>
            <a:r>
              <a:rPr lang="en-US" dirty="0">
                <a:solidFill>
                  <a:schemeClr val="accent1"/>
                </a:solidFill>
                <a:latin typeface="Averta Regular" panose="00000500000000000000" pitchFamily="50" charset="0"/>
              </a:rPr>
              <a:t>Working with Sites</a:t>
            </a:r>
          </a:p>
        </p:txBody>
      </p:sp>
      <p:sp>
        <p:nvSpPr>
          <p:cNvPr id="4" name="Text Placeholder 3">
            <a:extLst>
              <a:ext uri="{FF2B5EF4-FFF2-40B4-BE49-F238E27FC236}">
                <a16:creationId xmlns:a16="http://schemas.microsoft.com/office/drawing/2014/main" id="{96C62BEB-665F-430D-A7CB-3419C799EF23}"/>
              </a:ext>
            </a:extLst>
          </p:cNvPr>
          <p:cNvSpPr>
            <a:spLocks noGrp="1"/>
          </p:cNvSpPr>
          <p:nvPr>
            <p:ph type="body" idx="12"/>
            <p:custDataLst>
              <p:tags r:id="rId2"/>
            </p:custDataLst>
          </p:nvPr>
        </p:nvSpPr>
        <p:spPr>
          <a:xfrm>
            <a:off x="464658" y="2819660"/>
            <a:ext cx="6455338" cy="542975"/>
          </a:xfrm>
        </p:spPr>
        <p:txBody>
          <a:bodyPr/>
          <a:lstStyle/>
          <a:p>
            <a:r>
              <a:rPr lang="en-US" dirty="0">
                <a:latin typeface="Averta Regular" panose="00000500000000000000" pitchFamily="50" charset="0"/>
              </a:rPr>
              <a:t>GETTING THE BEST OUT OF YOUR SHAREPOINT SITE</a:t>
            </a:r>
          </a:p>
        </p:txBody>
      </p:sp>
      <p:sp>
        <p:nvSpPr>
          <p:cNvPr id="5" name="TextBox 4">
            <a:extLst>
              <a:ext uri="{FF2B5EF4-FFF2-40B4-BE49-F238E27FC236}">
                <a16:creationId xmlns:a16="http://schemas.microsoft.com/office/drawing/2014/main" id="{BBF30381-996E-4E52-B38C-4FC9013D4139}"/>
              </a:ext>
            </a:extLst>
          </p:cNvPr>
          <p:cNvSpPr txBox="1"/>
          <p:nvPr>
            <p:custDataLst>
              <p:tags r:id="rId3"/>
            </p:custDataLst>
          </p:nvPr>
        </p:nvSpPr>
        <p:spPr>
          <a:xfrm>
            <a:off x="7281333" y="344311"/>
            <a:ext cx="1162756" cy="987778"/>
          </a:xfrm>
          <a:prstGeom prst="rect">
            <a:avLst/>
          </a:prstGeom>
          <a:noFill/>
          <a:ln w="25400" cap="flat" cmpd="sng" algn="ctr">
            <a:solidFill>
              <a:schemeClr val="accent2"/>
            </a:solidFill>
            <a:prstDash val="solid"/>
          </a:ln>
          <a:effectLst/>
        </p:spPr>
        <p:style>
          <a:lnRef idx="2">
            <a:schemeClr val="accent2"/>
          </a:lnRef>
          <a:fillRef idx="1">
            <a:schemeClr val="lt1"/>
          </a:fillRef>
          <a:effectRef idx="0">
            <a:schemeClr val="accent2"/>
          </a:effectRef>
          <a:fontRef idx="minor">
            <a:schemeClr val="dk1"/>
          </a:fontRef>
        </p:style>
        <p:txBody>
          <a:bodyPr wrap="square" tIns="91440" bIns="91440" rtlCol="0" anchor="ctr" anchorCtr="0">
            <a:noAutofit/>
          </a:bodyPr>
          <a:lstStyle/>
          <a:p>
            <a:pPr algn="ctr"/>
            <a:r>
              <a:rPr lang="en-US" sz="6000" dirty="0">
                <a:latin typeface="Averta Bold" panose="00000800000000000000" pitchFamily="50" charset="0"/>
              </a:rPr>
              <a:t>5</a:t>
            </a:r>
          </a:p>
        </p:txBody>
      </p:sp>
    </p:spTree>
    <p:extLst>
      <p:ext uri="{BB962C8B-B14F-4D97-AF65-F5344CB8AC3E}">
        <p14:creationId xmlns:p14="http://schemas.microsoft.com/office/powerpoint/2010/main" val="196120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81E7B40F-B061-4324-BFB8-1610D2D0D634}"/>
              </a:ext>
            </a:extLst>
          </p:cNvPr>
          <p:cNvPicPr>
            <a:picLocks noGrp="1" noChangeAspect="1"/>
          </p:cNvPicPr>
          <p:nvPr>
            <p:ph type="pic" sz="quarter" idx="10"/>
            <p:custDataLst>
              <p:tags r:id="rId1"/>
            </p:custDataLst>
          </p:nvPr>
        </p:nvPicPr>
        <p:blipFill>
          <a:blip r:embed="rId6"/>
          <a:srcRect l="12992" r="12992"/>
          <a:stretch>
            <a:fillRect/>
          </a:stretch>
        </p:blipFill>
        <p:spPr>
          <a:xfrm>
            <a:off x="521716" y="567292"/>
            <a:ext cx="4331546" cy="36576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4" name="Title 3">
            <a:extLst>
              <a:ext uri="{FF2B5EF4-FFF2-40B4-BE49-F238E27FC236}">
                <a16:creationId xmlns:a16="http://schemas.microsoft.com/office/drawing/2014/main" id="{0C5DF53A-C8B0-402C-83B5-4E28A0945C60}"/>
              </a:ext>
            </a:extLst>
          </p:cNvPr>
          <p:cNvSpPr>
            <a:spLocks noGrp="1"/>
          </p:cNvSpPr>
          <p:nvPr>
            <p:ph type="title"/>
            <p:custDataLst>
              <p:tags r:id="rId2"/>
            </p:custDataLst>
          </p:nvPr>
        </p:nvSpPr>
        <p:spPr>
          <a:xfrm>
            <a:off x="5054444" y="477559"/>
            <a:ext cx="3844353" cy="930506"/>
          </a:xfrm>
        </p:spPr>
        <p:txBody>
          <a:bodyPr/>
          <a:lstStyle/>
          <a:p>
            <a:r>
              <a:rPr lang="en-US" dirty="0">
                <a:latin typeface="Averta Regular" panose="00000500000000000000" pitchFamily="50" charset="0"/>
              </a:rPr>
              <a:t>Requesting a Site</a:t>
            </a:r>
          </a:p>
        </p:txBody>
      </p:sp>
      <p:sp>
        <p:nvSpPr>
          <p:cNvPr id="6" name="Text Placeholder 5">
            <a:extLst>
              <a:ext uri="{FF2B5EF4-FFF2-40B4-BE49-F238E27FC236}">
                <a16:creationId xmlns:a16="http://schemas.microsoft.com/office/drawing/2014/main" id="{40C64AD8-142A-4F51-908C-BC144AF11C99}"/>
              </a:ext>
            </a:extLst>
          </p:cNvPr>
          <p:cNvSpPr>
            <a:spLocks noGrp="1"/>
          </p:cNvSpPr>
          <p:nvPr>
            <p:ph type="body" sz="quarter" idx="11"/>
            <p:custDataLst>
              <p:tags r:id="rId3"/>
            </p:custDataLst>
          </p:nvPr>
        </p:nvSpPr>
        <p:spPr>
          <a:xfrm>
            <a:off x="5054444" y="1408065"/>
            <a:ext cx="3844353" cy="2816827"/>
          </a:xfrm>
        </p:spPr>
        <p:txBody>
          <a:bodyPr/>
          <a:lstStyle/>
          <a:p>
            <a:pPr marL="171450" indent="-171450">
              <a:buFont typeface="Arial" panose="020B0604020202020204" pitchFamily="34" charset="0"/>
              <a:buChar char="•"/>
            </a:pPr>
            <a:r>
              <a:rPr lang="en-US" dirty="0">
                <a:latin typeface="Averta Regular" panose="00000500000000000000" pitchFamily="50" charset="0"/>
              </a:rPr>
              <a:t>Requests are handled by our Business Leads for each department.</a:t>
            </a:r>
            <a:br>
              <a:rPr lang="en-US" dirty="0">
                <a:latin typeface="Averta Regular" panose="00000500000000000000" pitchFamily="50" charset="0"/>
              </a:rPr>
            </a:br>
            <a:endParaRPr lang="en-US" dirty="0">
              <a:latin typeface="Averta Regular" panose="00000500000000000000" pitchFamily="50" charset="0"/>
            </a:endParaRPr>
          </a:p>
          <a:p>
            <a:pPr marL="171450" indent="-171450">
              <a:buFont typeface="Arial" panose="020B0604020202020204" pitchFamily="34" charset="0"/>
              <a:buChar char="•"/>
            </a:pPr>
            <a:r>
              <a:rPr lang="en-US" dirty="0"/>
              <a:t>Requests are processed within 48 hours. </a:t>
            </a:r>
            <a:br>
              <a:rPr lang="en-US" dirty="0"/>
            </a:br>
            <a:endParaRPr lang="en-US" dirty="0"/>
          </a:p>
          <a:p>
            <a:pPr marL="171450" indent="-171450">
              <a:buFont typeface="Arial" panose="020B0604020202020204" pitchFamily="34" charset="0"/>
              <a:buChar char="•"/>
            </a:pPr>
            <a:r>
              <a:rPr lang="en-US" dirty="0"/>
              <a:t>If you have not received a confirmation email from the business lead, you can contact them directly.</a:t>
            </a:r>
            <a:br>
              <a:rPr lang="en-US" dirty="0"/>
            </a:br>
            <a:endParaRPr lang="en-US" dirty="0"/>
          </a:p>
          <a:p>
            <a:pPr marL="171450" indent="-171450">
              <a:buFont typeface="Arial" panose="020B0604020202020204" pitchFamily="34" charset="0"/>
              <a:buChar char="•"/>
            </a:pPr>
            <a:r>
              <a:rPr lang="en-US" dirty="0"/>
              <a:t>Governance is key to a healthy environment. </a:t>
            </a:r>
          </a:p>
        </p:txBody>
      </p:sp>
      <p:sp>
        <p:nvSpPr>
          <p:cNvPr id="7" name="Text Placeholder 4">
            <a:extLst>
              <a:ext uri="{FF2B5EF4-FFF2-40B4-BE49-F238E27FC236}">
                <a16:creationId xmlns:a16="http://schemas.microsoft.com/office/drawing/2014/main" id="{5C201B95-1263-49C5-AEEC-25EAA504D02A}"/>
              </a:ext>
            </a:extLst>
          </p:cNvPr>
          <p:cNvSpPr txBox="1">
            <a:spLocks/>
          </p:cNvSpPr>
          <p:nvPr>
            <p:custDataLst>
              <p:tags r:id="rId4"/>
            </p:custDataLst>
          </p:nvPr>
        </p:nvSpPr>
        <p:spPr>
          <a:xfrm>
            <a:off x="374076" y="4366424"/>
            <a:ext cx="8223631" cy="381467"/>
          </a:xfrm>
          <a:prstGeom prst="rect">
            <a:avLst/>
          </a:prstGeom>
        </p:spPr>
        <p:txBody>
          <a:bodyPr/>
          <a:lstStyle>
            <a:lvl1pPr marL="342900" indent="-34290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Char char="•"/>
              <a:defRPr sz="2400" b="0" kern="1200">
                <a:solidFill>
                  <a:schemeClr val="tx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tx1"/>
              </a:buClr>
              <a:buFont typeface="Arial"/>
              <a:buChar char="–"/>
              <a:defRPr sz="2000" b="0" kern="1200" baseline="0">
                <a:solidFill>
                  <a:schemeClr val="tx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defRPr sz="1800" b="0" kern="1200" baseline="0">
                <a:solidFill>
                  <a:schemeClr val="tx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tabLst/>
              <a:defRPr sz="1400" b="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solidFill>
                  <a:srgbClr val="58676D"/>
                </a:solidFill>
                <a:latin typeface="Averta Regular" panose="00000500000000000000" pitchFamily="50" charset="0"/>
              </a:rPr>
              <a:t>Figure 5.1 – Site Creation System – Quick Create Form</a:t>
            </a:r>
          </a:p>
        </p:txBody>
      </p:sp>
      <p:pic>
        <p:nvPicPr>
          <p:cNvPr id="5" name="Picture 4">
            <a:hlinkClick r:id="rId7"/>
            <a:extLst>
              <a:ext uri="{FF2B5EF4-FFF2-40B4-BE49-F238E27FC236}">
                <a16:creationId xmlns:a16="http://schemas.microsoft.com/office/drawing/2014/main" id="{87159C48-A1E5-4155-9E3A-866BD4F0F1DB}"/>
              </a:ext>
            </a:extLst>
          </p:cNvPr>
          <p:cNvPicPr>
            <a:picLocks noChangeAspect="1"/>
          </p:cNvPicPr>
          <p:nvPr/>
        </p:nvPicPr>
        <p:blipFill>
          <a:blip r:embed="rId8"/>
          <a:stretch>
            <a:fillRect/>
          </a:stretch>
        </p:blipFill>
        <p:spPr>
          <a:xfrm>
            <a:off x="5236296" y="3653392"/>
            <a:ext cx="3810000" cy="571500"/>
          </a:xfrm>
          <a:prstGeom prst="rect">
            <a:avLst/>
          </a:prstGeom>
        </p:spPr>
      </p:pic>
    </p:spTree>
    <p:extLst>
      <p:ext uri="{BB962C8B-B14F-4D97-AF65-F5344CB8AC3E}">
        <p14:creationId xmlns:p14="http://schemas.microsoft.com/office/powerpoint/2010/main" val="166250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676D23-8029-470C-BC9E-C2227C34B3B8}"/>
              </a:ext>
            </a:extLst>
          </p:cNvPr>
          <p:cNvSpPr>
            <a:spLocks noGrp="1"/>
          </p:cNvSpPr>
          <p:nvPr>
            <p:ph type="title"/>
            <p:custDataLst>
              <p:tags r:id="rId1"/>
            </p:custDataLst>
          </p:nvPr>
        </p:nvSpPr>
        <p:spPr>
          <a:xfrm>
            <a:off x="376513" y="471949"/>
            <a:ext cx="2514171" cy="1048312"/>
          </a:xfrm>
        </p:spPr>
        <p:txBody>
          <a:bodyPr/>
          <a:lstStyle/>
          <a:p>
            <a:r>
              <a:rPr lang="en-US" dirty="0"/>
              <a:t>Site Templates</a:t>
            </a:r>
          </a:p>
        </p:txBody>
      </p:sp>
      <p:sp>
        <p:nvSpPr>
          <p:cNvPr id="4" name="Text Placeholder 3">
            <a:extLst>
              <a:ext uri="{FF2B5EF4-FFF2-40B4-BE49-F238E27FC236}">
                <a16:creationId xmlns:a16="http://schemas.microsoft.com/office/drawing/2014/main" id="{D1DC056F-6CF6-4AF7-9742-15E673A52D8E}"/>
              </a:ext>
            </a:extLst>
          </p:cNvPr>
          <p:cNvSpPr>
            <a:spLocks noGrp="1"/>
          </p:cNvSpPr>
          <p:nvPr>
            <p:ph type="body" sz="quarter" idx="11"/>
            <p:custDataLst>
              <p:tags r:id="rId2"/>
            </p:custDataLst>
          </p:nvPr>
        </p:nvSpPr>
        <p:spPr>
          <a:xfrm>
            <a:off x="374076" y="1520261"/>
            <a:ext cx="2531356" cy="2704630"/>
          </a:xfrm>
        </p:spPr>
        <p:txBody>
          <a:bodyPr/>
          <a:lstStyle/>
          <a:p>
            <a:pPr marL="171450" indent="-171450">
              <a:buFont typeface="Arial" panose="020B0604020202020204" pitchFamily="34" charset="0"/>
              <a:buChar char="•"/>
            </a:pPr>
            <a:r>
              <a:rPr lang="en-US" dirty="0"/>
              <a:t>Allow for pre-structured sites that help coordinate teams based on function.</a:t>
            </a:r>
            <a:br>
              <a:rPr lang="en-US" dirty="0"/>
            </a:br>
            <a:endParaRPr lang="en-US" dirty="0"/>
          </a:p>
          <a:p>
            <a:pPr marL="171450" indent="-171450">
              <a:buFont typeface="Arial" panose="020B0604020202020204" pitchFamily="34" charset="0"/>
              <a:buChar char="•"/>
            </a:pPr>
            <a:r>
              <a:rPr lang="en-US" dirty="0"/>
              <a:t>Several templates are available at the Site Creation process.</a:t>
            </a:r>
            <a:br>
              <a:rPr lang="en-US" dirty="0"/>
            </a:br>
            <a:endParaRPr lang="en-US" dirty="0"/>
          </a:p>
          <a:p>
            <a:pPr marL="171450" indent="-171450">
              <a:buFont typeface="Arial" panose="020B0604020202020204" pitchFamily="34" charset="0"/>
              <a:buChar char="•"/>
            </a:pPr>
            <a:r>
              <a:rPr lang="en-US" dirty="0"/>
              <a:t>Some templates can be developed as part of our enhancement delivery.</a:t>
            </a:r>
          </a:p>
        </p:txBody>
      </p:sp>
      <p:pic>
        <p:nvPicPr>
          <p:cNvPr id="8" name="Picture 7">
            <a:extLst>
              <a:ext uri="{FF2B5EF4-FFF2-40B4-BE49-F238E27FC236}">
                <a16:creationId xmlns:a16="http://schemas.microsoft.com/office/drawing/2014/main" id="{8E0F74D0-A0CE-404B-AB05-21905E484987}"/>
              </a:ext>
            </a:extLst>
          </p:cNvPr>
          <p:cNvPicPr>
            <a:picLocks noChangeAspect="1"/>
          </p:cNvPicPr>
          <p:nvPr>
            <p:custDataLst>
              <p:tags r:id="rId3"/>
            </p:custDataLst>
          </p:nvPr>
        </p:nvPicPr>
        <p:blipFill>
          <a:blip r:embed="rId9"/>
          <a:stretch>
            <a:fillRect/>
          </a:stretch>
        </p:blipFill>
        <p:spPr>
          <a:xfrm>
            <a:off x="3576258" y="297320"/>
            <a:ext cx="3657600" cy="228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2C43E533-6D3D-4DEB-8838-2B24B1EF905B}"/>
              </a:ext>
            </a:extLst>
          </p:cNvPr>
          <p:cNvPicPr>
            <a:picLocks noChangeAspect="1"/>
          </p:cNvPicPr>
          <p:nvPr>
            <p:custDataLst>
              <p:tags r:id="rId4"/>
            </p:custDataLst>
          </p:nvPr>
        </p:nvPicPr>
        <p:blipFill>
          <a:blip r:embed="rId10"/>
          <a:stretch>
            <a:fillRect/>
          </a:stretch>
        </p:blipFill>
        <p:spPr>
          <a:xfrm>
            <a:off x="5118956" y="658206"/>
            <a:ext cx="3657600" cy="228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E480BBD1-A976-4BEA-BD0B-00A067212773}"/>
              </a:ext>
            </a:extLst>
          </p:cNvPr>
          <p:cNvPicPr>
            <a:picLocks noChangeAspect="1"/>
          </p:cNvPicPr>
          <p:nvPr>
            <p:custDataLst>
              <p:tags r:id="rId5"/>
            </p:custDataLst>
          </p:nvPr>
        </p:nvPicPr>
        <p:blipFill>
          <a:blip r:embed="rId11"/>
          <a:stretch>
            <a:fillRect/>
          </a:stretch>
        </p:blipFill>
        <p:spPr>
          <a:xfrm>
            <a:off x="3615529" y="1360420"/>
            <a:ext cx="3657600" cy="228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Text Placeholder 4">
            <a:extLst>
              <a:ext uri="{FF2B5EF4-FFF2-40B4-BE49-F238E27FC236}">
                <a16:creationId xmlns:a16="http://schemas.microsoft.com/office/drawing/2014/main" id="{1F430826-71CE-4A35-BAED-E134556E9DE8}"/>
              </a:ext>
            </a:extLst>
          </p:cNvPr>
          <p:cNvSpPr txBox="1">
            <a:spLocks/>
          </p:cNvSpPr>
          <p:nvPr>
            <p:custDataLst>
              <p:tags r:id="rId6"/>
            </p:custDataLst>
          </p:nvPr>
        </p:nvSpPr>
        <p:spPr>
          <a:xfrm>
            <a:off x="374076" y="4366424"/>
            <a:ext cx="8223631" cy="381467"/>
          </a:xfrm>
          <a:prstGeom prst="rect">
            <a:avLst/>
          </a:prstGeom>
        </p:spPr>
        <p:txBody>
          <a:bodyPr/>
          <a:lstStyle>
            <a:lvl1pPr marL="342900" indent="-34290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Char char="•"/>
              <a:defRPr sz="2400" b="0" kern="1200">
                <a:solidFill>
                  <a:schemeClr val="tx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tx1"/>
              </a:buClr>
              <a:buFont typeface="Arial"/>
              <a:buChar char="–"/>
              <a:defRPr sz="2000" b="0" kern="1200" baseline="0">
                <a:solidFill>
                  <a:schemeClr val="tx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defRPr sz="1800" b="0" kern="1200" baseline="0">
                <a:solidFill>
                  <a:schemeClr val="tx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tabLst/>
              <a:defRPr sz="1400" b="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solidFill>
                  <a:srgbClr val="58676D"/>
                </a:solidFill>
                <a:latin typeface="Averta Regular" panose="00000500000000000000" pitchFamily="50" charset="0"/>
              </a:rPr>
              <a:t>Figure 5.2 – Various Site Templates are available for use.</a:t>
            </a:r>
          </a:p>
        </p:txBody>
      </p:sp>
      <p:pic>
        <p:nvPicPr>
          <p:cNvPr id="15" name="Picture 14">
            <a:extLst>
              <a:ext uri="{FF2B5EF4-FFF2-40B4-BE49-F238E27FC236}">
                <a16:creationId xmlns:a16="http://schemas.microsoft.com/office/drawing/2014/main" id="{E61C54C0-A25E-4C37-95FE-358D2DFC2CFD}"/>
              </a:ext>
            </a:extLst>
          </p:cNvPr>
          <p:cNvPicPr>
            <a:picLocks noChangeAspect="1"/>
          </p:cNvPicPr>
          <p:nvPr>
            <p:custDataLst>
              <p:tags r:id="rId7"/>
            </p:custDataLst>
          </p:nvPr>
        </p:nvPicPr>
        <p:blipFill>
          <a:blip r:embed="rId12"/>
          <a:stretch>
            <a:fillRect/>
          </a:stretch>
        </p:blipFill>
        <p:spPr>
          <a:xfrm>
            <a:off x="5118956" y="1801206"/>
            <a:ext cx="3657600" cy="228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0611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59348E-6784-4B6C-A12A-0D1BE7EE1CE9}"/>
              </a:ext>
            </a:extLst>
          </p:cNvPr>
          <p:cNvSpPr>
            <a:spLocks noGrp="1"/>
          </p:cNvSpPr>
          <p:nvPr>
            <p:ph type="title"/>
            <p:custDataLst>
              <p:tags r:id="rId2"/>
            </p:custDataLst>
          </p:nvPr>
        </p:nvSpPr>
        <p:spPr>
          <a:xfrm>
            <a:off x="5589938" y="471949"/>
            <a:ext cx="3292030" cy="762212"/>
          </a:xfrm>
        </p:spPr>
        <p:txBody>
          <a:bodyPr/>
          <a:lstStyle/>
          <a:p>
            <a:r>
              <a:rPr lang="en-US" dirty="0"/>
              <a:t>Creating Apps</a:t>
            </a:r>
          </a:p>
        </p:txBody>
      </p:sp>
      <p:sp>
        <p:nvSpPr>
          <p:cNvPr id="6" name="Text Placeholder 5">
            <a:extLst>
              <a:ext uri="{FF2B5EF4-FFF2-40B4-BE49-F238E27FC236}">
                <a16:creationId xmlns:a16="http://schemas.microsoft.com/office/drawing/2014/main" id="{3C4B5C35-DF5F-41E6-A4BF-ECC2F187208B}"/>
              </a:ext>
            </a:extLst>
          </p:cNvPr>
          <p:cNvSpPr>
            <a:spLocks noGrp="1"/>
          </p:cNvSpPr>
          <p:nvPr>
            <p:ph type="body" sz="quarter" idx="11"/>
            <p:custDataLst>
              <p:tags r:id="rId3"/>
            </p:custDataLst>
          </p:nvPr>
        </p:nvSpPr>
        <p:spPr>
          <a:xfrm>
            <a:off x="5589938" y="1234161"/>
            <a:ext cx="3292029" cy="2990730"/>
          </a:xfrm>
        </p:spPr>
        <p:txBody>
          <a:bodyPr/>
          <a:lstStyle/>
          <a:p>
            <a:pPr marL="171450" indent="-171450">
              <a:buFont typeface="Arial" panose="020B0604020202020204" pitchFamily="34" charset="0"/>
              <a:buChar char="•"/>
            </a:pPr>
            <a:r>
              <a:rPr lang="en-US" dirty="0"/>
              <a:t>Microsoft now calls libraries and lists “apps”. </a:t>
            </a:r>
            <a:br>
              <a:rPr lang="en-US" dirty="0"/>
            </a:br>
            <a:endParaRPr lang="en-US" dirty="0"/>
          </a:p>
          <a:p>
            <a:pPr marL="171450" indent="-171450">
              <a:buFont typeface="Arial" panose="020B0604020202020204" pitchFamily="34" charset="0"/>
              <a:buChar char="•"/>
            </a:pPr>
            <a:r>
              <a:rPr lang="en-US" dirty="0"/>
              <a:t>Creating apps is done by site owners or anyone with edit (not contribute) access.</a:t>
            </a:r>
            <a:br>
              <a:rPr lang="en-US" dirty="0"/>
            </a:br>
            <a:endParaRPr lang="en-US" dirty="0"/>
          </a:p>
          <a:p>
            <a:pPr marL="171450" indent="-171450">
              <a:buFont typeface="Arial" panose="020B0604020202020204" pitchFamily="34" charset="0"/>
              <a:buChar char="•"/>
            </a:pPr>
            <a:r>
              <a:rPr lang="en-US" dirty="0"/>
              <a:t>Collaboration @ CA delivers custom apps for our colleagues that are popular high demand features not available out of the box.</a:t>
            </a:r>
            <a:br>
              <a:rPr lang="en-US" dirty="0"/>
            </a:br>
            <a:endParaRPr lang="en-US" dirty="0"/>
          </a:p>
          <a:p>
            <a:pPr marL="171450" indent="-171450">
              <a:buFont typeface="Arial" panose="020B0604020202020204" pitchFamily="34" charset="0"/>
              <a:buChar char="•"/>
            </a:pPr>
            <a:r>
              <a:rPr lang="en-US" dirty="0"/>
              <a:t>To submit an idea for an app, open a Service Desk Ticket.  We will review and prioritize based on our team’s resource capabilities.</a:t>
            </a:r>
          </a:p>
        </p:txBody>
      </p:sp>
      <p:graphicFrame>
        <p:nvGraphicFramePr>
          <p:cNvPr id="2" name="Object 1">
            <a:extLst>
              <a:ext uri="{FF2B5EF4-FFF2-40B4-BE49-F238E27FC236}">
                <a16:creationId xmlns:a16="http://schemas.microsoft.com/office/drawing/2014/main" id="{0639E466-F809-4E93-A5D8-FFBA53E5CF13}"/>
              </a:ext>
            </a:extLst>
          </p:cNvPr>
          <p:cNvGraphicFramePr>
            <a:graphicFrameLocks noChangeAspect="1"/>
          </p:cNvGraphicFramePr>
          <p:nvPr>
            <p:custDataLst>
              <p:tags r:id="rId4"/>
            </p:custDataLst>
            <p:extLst>
              <p:ext uri="{D42A27DB-BD31-4B8C-83A1-F6EECF244321}">
                <p14:modId xmlns:p14="http://schemas.microsoft.com/office/powerpoint/2010/main" val="727924755"/>
              </p:ext>
            </p:extLst>
          </p:nvPr>
        </p:nvGraphicFramePr>
        <p:xfrm>
          <a:off x="467075" y="405114"/>
          <a:ext cx="5122863" cy="4064000"/>
        </p:xfrm>
        <a:graphic>
          <a:graphicData uri="http://schemas.openxmlformats.org/presentationml/2006/ole">
            <mc:AlternateContent xmlns:mc="http://schemas.openxmlformats.org/markup-compatibility/2006">
              <mc:Choice xmlns:v="urn:schemas-microsoft-com:vml" Requires="v">
                <p:oleObj spid="_x0000_s6152" r:id="rId7" imgW="12253680" imgH="9688680" progId="">
                  <p:embed/>
                </p:oleObj>
              </mc:Choice>
              <mc:Fallback>
                <p:oleObj r:id="rId7" imgW="12253680" imgH="9688680" progId="">
                  <p:embed/>
                  <p:pic>
                    <p:nvPicPr>
                      <p:cNvPr id="2" name="Object 1">
                        <a:extLst>
                          <a:ext uri="{FF2B5EF4-FFF2-40B4-BE49-F238E27FC236}">
                            <a16:creationId xmlns:a16="http://schemas.microsoft.com/office/drawing/2014/main" id="{0639E466-F809-4E93-A5D8-FFBA53E5CF13}"/>
                          </a:ext>
                        </a:extLst>
                      </p:cNvPr>
                      <p:cNvPicPr/>
                      <p:nvPr/>
                    </p:nvPicPr>
                    <p:blipFill>
                      <a:blip r:embed="rId8"/>
                      <a:stretch>
                        <a:fillRect/>
                      </a:stretch>
                    </p:blipFill>
                    <p:spPr>
                      <a:xfrm>
                        <a:off x="467075" y="405114"/>
                        <a:ext cx="5122863" cy="4064000"/>
                      </a:xfrm>
                      <a:prstGeom prst="rect">
                        <a:avLst/>
                      </a:prstGeom>
                    </p:spPr>
                  </p:pic>
                </p:oleObj>
              </mc:Fallback>
            </mc:AlternateContent>
          </a:graphicData>
        </a:graphic>
      </p:graphicFrame>
      <p:sp>
        <p:nvSpPr>
          <p:cNvPr id="7" name="Text Placeholder 4">
            <a:extLst>
              <a:ext uri="{FF2B5EF4-FFF2-40B4-BE49-F238E27FC236}">
                <a16:creationId xmlns:a16="http://schemas.microsoft.com/office/drawing/2014/main" id="{142D57A6-2B3D-4A27-847D-C0701AC19DDA}"/>
              </a:ext>
            </a:extLst>
          </p:cNvPr>
          <p:cNvSpPr txBox="1">
            <a:spLocks/>
          </p:cNvSpPr>
          <p:nvPr>
            <p:custDataLst>
              <p:tags r:id="rId5"/>
            </p:custDataLst>
          </p:nvPr>
        </p:nvSpPr>
        <p:spPr>
          <a:xfrm>
            <a:off x="374076" y="4366424"/>
            <a:ext cx="8223631" cy="381467"/>
          </a:xfrm>
          <a:prstGeom prst="rect">
            <a:avLst/>
          </a:prstGeom>
        </p:spPr>
        <p:txBody>
          <a:bodyPr/>
          <a:lstStyle>
            <a:lvl1pPr marL="342900" indent="-34290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Char char="•"/>
              <a:defRPr sz="2400" b="0" kern="1200">
                <a:solidFill>
                  <a:schemeClr val="tx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tx1"/>
              </a:buClr>
              <a:buFont typeface="Arial"/>
              <a:buChar char="–"/>
              <a:defRPr sz="2000" b="0" kern="1200" baseline="0">
                <a:solidFill>
                  <a:schemeClr val="tx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defRPr sz="1800" b="0" kern="1200" baseline="0">
                <a:solidFill>
                  <a:schemeClr val="tx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tabLst/>
              <a:defRPr sz="1400" b="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solidFill>
                  <a:srgbClr val="58676D"/>
                </a:solidFill>
                <a:latin typeface="Averta Regular" panose="00000500000000000000" pitchFamily="50" charset="0"/>
              </a:rPr>
              <a:t>Figure 5.3 – Libraries and Lists are known as “apps”.</a:t>
            </a:r>
          </a:p>
        </p:txBody>
      </p:sp>
      <p:pic>
        <p:nvPicPr>
          <p:cNvPr id="9" name="Picture 8">
            <a:hlinkClick r:id="rId9"/>
            <a:extLst>
              <a:ext uri="{FF2B5EF4-FFF2-40B4-BE49-F238E27FC236}">
                <a16:creationId xmlns:a16="http://schemas.microsoft.com/office/drawing/2014/main" id="{D414EE6C-FE4C-40E8-94F9-B57EB70495E8}"/>
              </a:ext>
            </a:extLst>
          </p:cNvPr>
          <p:cNvPicPr>
            <a:picLocks noChangeAspect="1"/>
          </p:cNvPicPr>
          <p:nvPr/>
        </p:nvPicPr>
        <p:blipFill>
          <a:blip r:embed="rId10"/>
          <a:stretch>
            <a:fillRect/>
          </a:stretch>
        </p:blipFill>
        <p:spPr>
          <a:xfrm>
            <a:off x="5747354" y="4148235"/>
            <a:ext cx="2943352" cy="441503"/>
          </a:xfrm>
          <a:prstGeom prst="rect">
            <a:avLst/>
          </a:prstGeom>
        </p:spPr>
      </p:pic>
    </p:spTree>
    <p:extLst>
      <p:ext uri="{BB962C8B-B14F-4D97-AF65-F5344CB8AC3E}">
        <p14:creationId xmlns:p14="http://schemas.microsoft.com/office/powerpoint/2010/main" val="116347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5A03396-79B1-4E58-A914-58E315A4BFB2}"/>
              </a:ext>
            </a:extLst>
          </p:cNvPr>
          <p:cNvPicPr>
            <a:picLocks noGrp="1" noChangeAspect="1"/>
          </p:cNvPicPr>
          <p:nvPr>
            <p:ph type="pic" sz="quarter" idx="10"/>
            <p:custDataLst>
              <p:tags r:id="rId1"/>
            </p:custDataLst>
          </p:nvPr>
        </p:nvPicPr>
        <p:blipFill>
          <a:blip r:embed="rId6"/>
          <a:srcRect l="12992" r="12992"/>
          <a:stretch>
            <a:fillRect/>
          </a:stretch>
        </p:blipFill>
        <p:spPr>
          <a:xfrm>
            <a:off x="3745317" y="660400"/>
            <a:ext cx="4298016" cy="36293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itle 2">
            <a:extLst>
              <a:ext uri="{FF2B5EF4-FFF2-40B4-BE49-F238E27FC236}">
                <a16:creationId xmlns:a16="http://schemas.microsoft.com/office/drawing/2014/main" id="{D132C255-B7EE-42E3-9E33-1247B7562051}"/>
              </a:ext>
            </a:extLst>
          </p:cNvPr>
          <p:cNvSpPr>
            <a:spLocks noGrp="1"/>
          </p:cNvSpPr>
          <p:nvPr>
            <p:ph type="title"/>
            <p:custDataLst>
              <p:tags r:id="rId2"/>
            </p:custDataLst>
          </p:nvPr>
        </p:nvSpPr>
        <p:spPr>
          <a:xfrm>
            <a:off x="376513" y="471949"/>
            <a:ext cx="2514171" cy="1052052"/>
          </a:xfrm>
        </p:spPr>
        <p:txBody>
          <a:bodyPr/>
          <a:lstStyle/>
          <a:p>
            <a:r>
              <a:rPr lang="en-US" dirty="0"/>
              <a:t>Setting Up a Library</a:t>
            </a:r>
          </a:p>
        </p:txBody>
      </p:sp>
      <p:sp>
        <p:nvSpPr>
          <p:cNvPr id="6" name="Text Placeholder 5">
            <a:extLst>
              <a:ext uri="{FF2B5EF4-FFF2-40B4-BE49-F238E27FC236}">
                <a16:creationId xmlns:a16="http://schemas.microsoft.com/office/drawing/2014/main" id="{DE0E0D83-09FD-433C-9DA1-65960609389C}"/>
              </a:ext>
            </a:extLst>
          </p:cNvPr>
          <p:cNvSpPr>
            <a:spLocks noGrp="1"/>
          </p:cNvSpPr>
          <p:nvPr>
            <p:ph type="body" sz="quarter" idx="11"/>
            <p:custDataLst>
              <p:tags r:id="rId3"/>
            </p:custDataLst>
          </p:nvPr>
        </p:nvSpPr>
        <p:spPr>
          <a:xfrm>
            <a:off x="374075" y="1574800"/>
            <a:ext cx="2990013" cy="2791624"/>
          </a:xfrm>
        </p:spPr>
        <p:txBody>
          <a:bodyPr/>
          <a:lstStyle/>
          <a:p>
            <a:pPr marL="171450" indent="-171450">
              <a:buFont typeface="Arial" panose="020B0604020202020204" pitchFamily="34" charset="0"/>
              <a:buChar char="•"/>
            </a:pPr>
            <a:r>
              <a:rPr lang="en-US" dirty="0"/>
              <a:t>Can keep up to 500 versions of a document; but is that needed?</a:t>
            </a:r>
            <a:br>
              <a:rPr lang="en-US" dirty="0"/>
            </a:br>
            <a:endParaRPr lang="en-US" dirty="0"/>
          </a:p>
          <a:p>
            <a:pPr marL="171450" indent="-171450">
              <a:buFont typeface="Arial" panose="020B0604020202020204" pitchFamily="34" charset="0"/>
              <a:buChar char="•"/>
            </a:pPr>
            <a:r>
              <a:rPr lang="en-US" dirty="0"/>
              <a:t>Can use folders, but we run into problems with folders. There is a better way!</a:t>
            </a:r>
            <a:br>
              <a:rPr lang="en-US" dirty="0"/>
            </a:br>
            <a:endParaRPr lang="en-US" dirty="0"/>
          </a:p>
          <a:p>
            <a:pPr marL="171450" indent="-171450">
              <a:buFont typeface="Arial" panose="020B0604020202020204" pitchFamily="34" charset="0"/>
              <a:buChar char="•"/>
            </a:pPr>
            <a:r>
              <a:rPr lang="en-US" dirty="0"/>
              <a:t>Can have private libraries in public sites with breaking inherited permissions.</a:t>
            </a:r>
            <a:br>
              <a:rPr lang="en-US" dirty="0"/>
            </a:br>
            <a:endParaRPr lang="en-US" dirty="0"/>
          </a:p>
          <a:p>
            <a:pPr marL="171450" indent="-171450">
              <a:buFont typeface="Arial" panose="020B0604020202020204" pitchFamily="34" charset="0"/>
              <a:buChar char="•"/>
            </a:pPr>
            <a:r>
              <a:rPr lang="en-US" dirty="0"/>
              <a:t>Can set up alerts for edits, synch a local folder, and also connect to Outlook!</a:t>
            </a:r>
            <a:br>
              <a:rPr lang="en-US" dirty="0"/>
            </a:br>
            <a:endParaRPr lang="en-US" dirty="0"/>
          </a:p>
        </p:txBody>
      </p:sp>
      <p:sp>
        <p:nvSpPr>
          <p:cNvPr id="8" name="Text Placeholder 4">
            <a:extLst>
              <a:ext uri="{FF2B5EF4-FFF2-40B4-BE49-F238E27FC236}">
                <a16:creationId xmlns:a16="http://schemas.microsoft.com/office/drawing/2014/main" id="{1F3FF741-7096-48CB-8CDD-CA6BF1A947BA}"/>
              </a:ext>
            </a:extLst>
          </p:cNvPr>
          <p:cNvSpPr txBox="1">
            <a:spLocks/>
          </p:cNvSpPr>
          <p:nvPr>
            <p:custDataLst>
              <p:tags r:id="rId4"/>
            </p:custDataLst>
          </p:nvPr>
        </p:nvSpPr>
        <p:spPr>
          <a:xfrm>
            <a:off x="374076" y="4366424"/>
            <a:ext cx="8223631" cy="381467"/>
          </a:xfrm>
          <a:prstGeom prst="rect">
            <a:avLst/>
          </a:prstGeom>
        </p:spPr>
        <p:txBody>
          <a:bodyPr/>
          <a:lstStyle>
            <a:lvl1pPr marL="342900" indent="-34290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Char char="•"/>
              <a:defRPr sz="2400" b="0" kern="1200">
                <a:solidFill>
                  <a:schemeClr val="tx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tx1"/>
              </a:buClr>
              <a:buFont typeface="Arial"/>
              <a:buChar char="–"/>
              <a:defRPr sz="2000" b="0" kern="1200" baseline="0">
                <a:solidFill>
                  <a:schemeClr val="tx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defRPr sz="1800" b="0" kern="1200" baseline="0">
                <a:solidFill>
                  <a:schemeClr val="tx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tabLst/>
              <a:defRPr sz="1400" b="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solidFill>
                  <a:srgbClr val="58676D"/>
                </a:solidFill>
                <a:latin typeface="Averta Regular" panose="00000500000000000000" pitchFamily="50" charset="0"/>
              </a:rPr>
              <a:t>Figure 5.4 – Setting up a new library.</a:t>
            </a:r>
          </a:p>
        </p:txBody>
      </p:sp>
    </p:spTree>
    <p:extLst>
      <p:ext uri="{BB962C8B-B14F-4D97-AF65-F5344CB8AC3E}">
        <p14:creationId xmlns:p14="http://schemas.microsoft.com/office/powerpoint/2010/main" val="162007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B79A87-EEAD-4842-8870-BF556B1A3530}"/>
              </a:ext>
            </a:extLst>
          </p:cNvPr>
          <p:cNvSpPr>
            <a:spLocks noGrp="1"/>
          </p:cNvSpPr>
          <p:nvPr>
            <p:ph type="title"/>
            <p:custDataLst>
              <p:tags r:id="rId1"/>
            </p:custDataLst>
          </p:nvPr>
        </p:nvSpPr>
        <p:spPr>
          <a:xfrm>
            <a:off x="5727622" y="471948"/>
            <a:ext cx="3154345" cy="1142363"/>
          </a:xfrm>
        </p:spPr>
        <p:txBody>
          <a:bodyPr/>
          <a:lstStyle/>
          <a:p>
            <a:r>
              <a:rPr lang="en-US" dirty="0"/>
              <a:t>Creating a Home Page</a:t>
            </a:r>
          </a:p>
        </p:txBody>
      </p:sp>
      <p:sp>
        <p:nvSpPr>
          <p:cNvPr id="8" name="Text Placeholder 7">
            <a:extLst>
              <a:ext uri="{FF2B5EF4-FFF2-40B4-BE49-F238E27FC236}">
                <a16:creationId xmlns:a16="http://schemas.microsoft.com/office/drawing/2014/main" id="{ECE17D32-79AC-4CB6-AFED-C3E06E680E88}"/>
              </a:ext>
            </a:extLst>
          </p:cNvPr>
          <p:cNvSpPr>
            <a:spLocks noGrp="1"/>
          </p:cNvSpPr>
          <p:nvPr>
            <p:ph type="body" sz="quarter" idx="11"/>
            <p:custDataLst>
              <p:tags r:id="rId2"/>
            </p:custDataLst>
          </p:nvPr>
        </p:nvSpPr>
        <p:spPr>
          <a:xfrm>
            <a:off x="5727622" y="1614311"/>
            <a:ext cx="3154345" cy="2610580"/>
          </a:xfrm>
        </p:spPr>
        <p:txBody>
          <a:bodyPr/>
          <a:lstStyle/>
          <a:p>
            <a:pPr marL="171450" indent="-171450">
              <a:buFont typeface="Arial" panose="020B0604020202020204" pitchFamily="34" charset="0"/>
              <a:buChar char="•"/>
            </a:pPr>
            <a:r>
              <a:rPr lang="en-US" dirty="0"/>
              <a:t>Often not utilized to their full potential.</a:t>
            </a:r>
            <a:br>
              <a:rPr lang="en-US" dirty="0"/>
            </a:br>
            <a:endParaRPr lang="en-US" dirty="0"/>
          </a:p>
          <a:p>
            <a:pPr marL="171450" indent="-171450">
              <a:buFont typeface="Arial" panose="020B0604020202020204" pitchFamily="34" charset="0"/>
              <a:buChar char="•"/>
            </a:pPr>
            <a:r>
              <a:rPr lang="en-US" dirty="0"/>
              <a:t>Whether you need a presentation site or a functional team site, home pages can make that happen for you.</a:t>
            </a:r>
            <a:br>
              <a:rPr lang="en-US" dirty="0"/>
            </a:br>
            <a:endParaRPr lang="en-US" dirty="0"/>
          </a:p>
          <a:p>
            <a:pPr marL="171450" indent="-171450">
              <a:buFont typeface="Arial" panose="020B0604020202020204" pitchFamily="34" charset="0"/>
              <a:buChar char="•"/>
            </a:pPr>
            <a:r>
              <a:rPr lang="en-US" dirty="0"/>
              <a:t>Simple out of the box functionality.</a:t>
            </a:r>
            <a:br>
              <a:rPr lang="en-US" dirty="0"/>
            </a:br>
            <a:endParaRPr lang="en-US" dirty="0"/>
          </a:p>
          <a:p>
            <a:pPr marL="171450" indent="-171450">
              <a:buFont typeface="Arial" panose="020B0604020202020204" pitchFamily="34" charset="0"/>
              <a:buChar char="•"/>
            </a:pPr>
            <a:r>
              <a:rPr lang="en-US" dirty="0"/>
              <a:t>Use the Page Ribbons!  Lots of hidden options. </a:t>
            </a:r>
          </a:p>
        </p:txBody>
      </p:sp>
      <p:pic>
        <p:nvPicPr>
          <p:cNvPr id="11" name="Picture 10">
            <a:extLst>
              <a:ext uri="{FF2B5EF4-FFF2-40B4-BE49-F238E27FC236}">
                <a16:creationId xmlns:a16="http://schemas.microsoft.com/office/drawing/2014/main" id="{5BAB692E-0444-4DB0-A40A-B32D4A3AC200}"/>
              </a:ext>
            </a:extLst>
          </p:cNvPr>
          <p:cNvPicPr>
            <a:picLocks noChangeAspect="1"/>
          </p:cNvPicPr>
          <p:nvPr>
            <p:custDataLst>
              <p:tags r:id="rId3"/>
            </p:custDataLst>
          </p:nvPr>
        </p:nvPicPr>
        <p:blipFill>
          <a:blip r:embed="rId7"/>
          <a:stretch>
            <a:fillRect/>
          </a:stretch>
        </p:blipFill>
        <p:spPr>
          <a:xfrm>
            <a:off x="457201" y="471948"/>
            <a:ext cx="3657600" cy="228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4C570A37-2BA8-46BB-B6C8-554E7F5CBB6C}"/>
              </a:ext>
            </a:extLst>
          </p:cNvPr>
          <p:cNvPicPr>
            <a:picLocks noChangeAspect="1"/>
          </p:cNvPicPr>
          <p:nvPr>
            <p:custDataLst>
              <p:tags r:id="rId4"/>
            </p:custDataLst>
          </p:nvPr>
        </p:nvPicPr>
        <p:blipFill>
          <a:blip r:embed="rId8"/>
          <a:stretch>
            <a:fillRect/>
          </a:stretch>
        </p:blipFill>
        <p:spPr>
          <a:xfrm>
            <a:off x="1704132" y="1938891"/>
            <a:ext cx="3657600" cy="228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 Placeholder 4">
            <a:extLst>
              <a:ext uri="{FF2B5EF4-FFF2-40B4-BE49-F238E27FC236}">
                <a16:creationId xmlns:a16="http://schemas.microsoft.com/office/drawing/2014/main" id="{E295C96A-2BF8-4ED1-8B7D-CEDB5CAA96E6}"/>
              </a:ext>
            </a:extLst>
          </p:cNvPr>
          <p:cNvSpPr txBox="1">
            <a:spLocks/>
          </p:cNvSpPr>
          <p:nvPr>
            <p:custDataLst>
              <p:tags r:id="rId5"/>
            </p:custDataLst>
          </p:nvPr>
        </p:nvSpPr>
        <p:spPr>
          <a:xfrm>
            <a:off x="374076" y="4366424"/>
            <a:ext cx="8223631" cy="381467"/>
          </a:xfrm>
          <a:prstGeom prst="rect">
            <a:avLst/>
          </a:prstGeom>
        </p:spPr>
        <p:txBody>
          <a:bodyPr/>
          <a:lstStyle>
            <a:lvl1pPr marL="342900" indent="-34290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Char char="•"/>
              <a:defRPr sz="2400" b="0" kern="1200">
                <a:solidFill>
                  <a:schemeClr val="tx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tx1"/>
              </a:buClr>
              <a:buFont typeface="Arial"/>
              <a:buChar char="–"/>
              <a:defRPr sz="2000" b="0" kern="1200" baseline="0">
                <a:solidFill>
                  <a:schemeClr val="tx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defRPr sz="1800" b="0" kern="1200" baseline="0">
                <a:solidFill>
                  <a:schemeClr val="tx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tabLst/>
              <a:defRPr sz="1400" b="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solidFill>
                  <a:srgbClr val="58676D"/>
                </a:solidFill>
                <a:latin typeface="Averta Regular" panose="00000500000000000000" pitchFamily="50" charset="0"/>
              </a:rPr>
              <a:t>Figure 5.5 – The CA SharePoint Help Center site and the Collaboration Production Support Site, all done with OOTB functionality.</a:t>
            </a:r>
          </a:p>
        </p:txBody>
      </p:sp>
    </p:spTree>
    <p:extLst>
      <p:ext uri="{BB962C8B-B14F-4D97-AF65-F5344CB8AC3E}">
        <p14:creationId xmlns:p14="http://schemas.microsoft.com/office/powerpoint/2010/main" val="412098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A607D-AD9D-4A41-954B-E37D6B79B86E}"/>
              </a:ext>
            </a:extLst>
          </p:cNvPr>
          <p:cNvSpPr>
            <a:spLocks noGrp="1"/>
          </p:cNvSpPr>
          <p:nvPr>
            <p:ph type="ctrTitle"/>
            <p:custDataLst>
              <p:tags r:id="rId1"/>
            </p:custDataLst>
          </p:nvPr>
        </p:nvSpPr>
        <p:spPr>
          <a:xfrm>
            <a:off x="457397" y="2007095"/>
            <a:ext cx="8167461" cy="840230"/>
          </a:xfrm>
        </p:spPr>
        <p:txBody>
          <a:bodyPr/>
          <a:lstStyle/>
          <a:p>
            <a:r>
              <a:rPr lang="en-US" dirty="0"/>
              <a:t>Q &amp; A</a:t>
            </a:r>
          </a:p>
        </p:txBody>
      </p:sp>
      <p:sp>
        <p:nvSpPr>
          <p:cNvPr id="6" name="Text Placeholder 3">
            <a:extLst>
              <a:ext uri="{FF2B5EF4-FFF2-40B4-BE49-F238E27FC236}">
                <a16:creationId xmlns:a16="http://schemas.microsoft.com/office/drawing/2014/main" id="{FB5B624C-F4E1-4D7C-A658-B8FADD4F6462}"/>
              </a:ext>
            </a:extLst>
          </p:cNvPr>
          <p:cNvSpPr txBox="1">
            <a:spLocks/>
          </p:cNvSpPr>
          <p:nvPr>
            <p:custDataLst>
              <p:tags r:id="rId2"/>
            </p:custDataLst>
          </p:nvPr>
        </p:nvSpPr>
        <p:spPr>
          <a:xfrm>
            <a:off x="464657" y="2819660"/>
            <a:ext cx="8040516" cy="542975"/>
          </a:xfrm>
          <a:prstGeom prst="rect">
            <a:avLst/>
          </a:prstGeom>
        </p:spPr>
        <p:txBody>
          <a:bodyPr vert="horz" lIns="0" tIns="45720" rIns="91440" bIns="45720" rtlCol="0">
            <a:noAutofit/>
          </a:bodyPr>
          <a:lstStyle>
            <a:lvl1pPr marL="0" indent="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None/>
              <a:defRPr sz="1400" b="1" kern="1200">
                <a:solidFill>
                  <a:schemeClr val="tx1"/>
                </a:solidFill>
                <a:latin typeface="Averta Regular" panose="00000500000000000000" pitchFamily="50" charset="0"/>
                <a:ea typeface="+mn-ea"/>
                <a:cs typeface="+mn-cs"/>
              </a:defRPr>
            </a:lvl1pPr>
            <a:lvl2pPr marL="457200" indent="0" algn="l" defTabSz="457200" rtl="0" eaLnBrk="1" latinLnBrk="0" hangingPunct="1">
              <a:lnSpc>
                <a:spcPts val="2200"/>
              </a:lnSpc>
              <a:spcBef>
                <a:spcPts val="0"/>
              </a:spcBef>
              <a:spcAft>
                <a:spcPts val="600"/>
              </a:spcAft>
              <a:buClr>
                <a:schemeClr val="tx1"/>
              </a:buClr>
              <a:buFont typeface="Arial"/>
              <a:buNone/>
              <a:defRPr sz="2000" b="0" kern="1200" baseline="0">
                <a:solidFill>
                  <a:schemeClr val="tx1">
                    <a:tint val="75000"/>
                  </a:schemeClr>
                </a:solidFill>
                <a:latin typeface="Averta Regular" panose="00000500000000000000" pitchFamily="50" charset="0"/>
                <a:ea typeface="+mn-ea"/>
                <a:cs typeface="+mn-cs"/>
              </a:defRPr>
            </a:lvl2pPr>
            <a:lvl3pPr marL="914400" indent="0" algn="l" defTabSz="457200" rtl="0" eaLnBrk="1" latinLnBrk="0" hangingPunct="1">
              <a:lnSpc>
                <a:spcPts val="2200"/>
              </a:lnSpc>
              <a:spcBef>
                <a:spcPts val="0"/>
              </a:spcBef>
              <a:spcAft>
                <a:spcPts val="600"/>
              </a:spcAft>
              <a:buClr>
                <a:schemeClr val="tx1"/>
              </a:buClr>
              <a:buFont typeface="Arial" panose="020B0604020202020204" pitchFamily="34" charset="0"/>
              <a:buNone/>
              <a:defRPr sz="1800" b="0" kern="1200" baseline="0">
                <a:solidFill>
                  <a:schemeClr val="tx1">
                    <a:tint val="75000"/>
                  </a:schemeClr>
                </a:solidFill>
                <a:latin typeface="Averta Regular" panose="00000500000000000000" pitchFamily="50" charset="0"/>
                <a:ea typeface="+mn-ea"/>
                <a:cs typeface="+mn-cs"/>
              </a:defRPr>
            </a:lvl3pPr>
            <a:lvl4pPr marL="1371600" marR="0" indent="0" algn="l" defTabSz="457200" rtl="0" eaLnBrk="1" fontAlgn="auto" latinLnBrk="0" hangingPunct="1">
              <a:lnSpc>
                <a:spcPts val="2200"/>
              </a:lnSpc>
              <a:spcBef>
                <a:spcPts val="0"/>
              </a:spcBef>
              <a:spcAft>
                <a:spcPts val="600"/>
              </a:spcAft>
              <a:buClr>
                <a:schemeClr val="tx1"/>
              </a:buClr>
              <a:buSzTx/>
              <a:buFont typeface="Arial"/>
              <a:buNone/>
              <a:tabLst/>
              <a:defRPr sz="1600" b="0" kern="1200">
                <a:solidFill>
                  <a:schemeClr val="tx1">
                    <a:tint val="75000"/>
                  </a:schemeClr>
                </a:solidFill>
                <a:latin typeface="Averta Regular" panose="00000500000000000000" pitchFamily="50" charset="0"/>
                <a:ea typeface="+mn-ea"/>
                <a:cs typeface="+mn-cs"/>
              </a:defRPr>
            </a:lvl4pPr>
            <a:lvl5pPr marL="1828800" indent="0" algn="l" defTabSz="457200" rtl="0" eaLnBrk="1" latinLnBrk="0" hangingPunct="1">
              <a:lnSpc>
                <a:spcPts val="2200"/>
              </a:lnSpc>
              <a:spcBef>
                <a:spcPts val="0"/>
              </a:spcBef>
              <a:spcAft>
                <a:spcPts val="600"/>
              </a:spcAft>
              <a:buClr>
                <a:schemeClr val="tx1"/>
              </a:buClr>
              <a:buFont typeface="Arial" panose="020B0604020202020204" pitchFamily="34" charset="0"/>
              <a:buNone/>
              <a:tabLst/>
              <a:defRPr sz="1600" b="0" kern="1200" baseline="0">
                <a:solidFill>
                  <a:schemeClr val="tx1">
                    <a:tint val="75000"/>
                  </a:schemeClr>
                </a:solidFill>
                <a:latin typeface="Averta Regular" panose="00000500000000000000" pitchFamily="50" charset="0"/>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r>
              <a:rPr lang="en-US"/>
              <a:t>POST QUESTIONS IN THE SKYPE CONVERSATION WINDOW FOR OUR MODERATORS.</a:t>
            </a:r>
            <a:endParaRPr lang="en-US" dirty="0"/>
          </a:p>
        </p:txBody>
      </p:sp>
    </p:spTree>
    <p:extLst>
      <p:ext uri="{BB962C8B-B14F-4D97-AF65-F5344CB8AC3E}">
        <p14:creationId xmlns:p14="http://schemas.microsoft.com/office/powerpoint/2010/main" val="317841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9CAD-EF61-4A44-A411-A77AAF694698}"/>
              </a:ext>
            </a:extLst>
          </p:cNvPr>
          <p:cNvSpPr>
            <a:spLocks noGrp="1"/>
          </p:cNvSpPr>
          <p:nvPr>
            <p:ph type="title"/>
            <p:custDataLst>
              <p:tags r:id="rId1"/>
            </p:custDataLst>
          </p:nvPr>
        </p:nvSpPr>
        <p:spPr>
          <a:xfrm>
            <a:off x="457200" y="233935"/>
            <a:ext cx="8229600" cy="480131"/>
          </a:xfrm>
        </p:spPr>
        <p:txBody>
          <a:bodyPr/>
          <a:lstStyle/>
          <a:p>
            <a:r>
              <a:rPr lang="en-US" dirty="0">
                <a:latin typeface="Averta Black" panose="00000A00000000000000" pitchFamily="50" charset="0"/>
              </a:rPr>
              <a:t>What We’re Covering Today</a:t>
            </a:r>
          </a:p>
        </p:txBody>
      </p:sp>
      <p:sp>
        <p:nvSpPr>
          <p:cNvPr id="3" name="Content Placeholder 2">
            <a:extLst>
              <a:ext uri="{FF2B5EF4-FFF2-40B4-BE49-F238E27FC236}">
                <a16:creationId xmlns:a16="http://schemas.microsoft.com/office/drawing/2014/main" id="{AF103E98-C7C4-45CB-9AF4-1C8DF23E3252}"/>
              </a:ext>
            </a:extLst>
          </p:cNvPr>
          <p:cNvSpPr>
            <a:spLocks noGrp="1"/>
          </p:cNvSpPr>
          <p:nvPr>
            <p:ph sz="half" idx="10"/>
            <p:custDataLst>
              <p:tags r:id="rId2"/>
            </p:custDataLst>
          </p:nvPr>
        </p:nvSpPr>
        <p:spPr>
          <a:xfrm>
            <a:off x="441027" y="811253"/>
            <a:ext cx="8230215" cy="411480"/>
          </a:xfrm>
          <a:prstGeom prst="rect">
            <a:avLst/>
          </a:prstGeom>
          <a:solidFill>
            <a:schemeClr val="bg2">
              <a:alpha val="37000"/>
            </a:schemeClr>
          </a:solidFill>
        </p:spPr>
        <p:txBody>
          <a:bodyPr/>
          <a:lstStyle/>
          <a:p>
            <a:r>
              <a:rPr lang="en-US" dirty="0">
                <a:latin typeface="Averta Regular" panose="00000500000000000000" pitchFamily="50" charset="0"/>
              </a:rPr>
              <a:t>What is SharePoint?</a:t>
            </a:r>
          </a:p>
        </p:txBody>
      </p:sp>
      <p:sp>
        <p:nvSpPr>
          <p:cNvPr id="5" name="Content Placeholder 4">
            <a:extLst>
              <a:ext uri="{FF2B5EF4-FFF2-40B4-BE49-F238E27FC236}">
                <a16:creationId xmlns:a16="http://schemas.microsoft.com/office/drawing/2014/main" id="{4EBC6C30-F6C6-4387-8B9B-AB802E4D51FD}"/>
              </a:ext>
            </a:extLst>
          </p:cNvPr>
          <p:cNvSpPr>
            <a:spLocks noGrp="1"/>
          </p:cNvSpPr>
          <p:nvPr>
            <p:ph sz="half" idx="12"/>
            <p:custDataLst>
              <p:tags r:id="rId3"/>
            </p:custDataLst>
          </p:nvPr>
        </p:nvSpPr>
        <p:spPr>
          <a:xfrm>
            <a:off x="456585" y="2265524"/>
            <a:ext cx="8230215" cy="411480"/>
          </a:xfrm>
          <a:prstGeom prst="rect">
            <a:avLst/>
          </a:prstGeom>
          <a:solidFill>
            <a:schemeClr val="bg2">
              <a:alpha val="37000"/>
            </a:schemeClr>
          </a:solidFill>
        </p:spPr>
        <p:txBody>
          <a:bodyPr/>
          <a:lstStyle/>
          <a:p>
            <a:r>
              <a:rPr lang="en-US" dirty="0">
                <a:latin typeface="Averta Regular" panose="00000500000000000000" pitchFamily="50" charset="0"/>
              </a:rPr>
              <a:t>Site Components</a:t>
            </a:r>
          </a:p>
        </p:txBody>
      </p:sp>
      <p:sp>
        <p:nvSpPr>
          <p:cNvPr id="6" name="Content Placeholder 5">
            <a:extLst>
              <a:ext uri="{FF2B5EF4-FFF2-40B4-BE49-F238E27FC236}">
                <a16:creationId xmlns:a16="http://schemas.microsoft.com/office/drawing/2014/main" id="{CB013777-C82B-4625-B1CF-9EDB1DC2D690}"/>
              </a:ext>
            </a:extLst>
          </p:cNvPr>
          <p:cNvSpPr>
            <a:spLocks noGrp="1"/>
          </p:cNvSpPr>
          <p:nvPr>
            <p:ph sz="half" idx="13"/>
            <p:custDataLst>
              <p:tags r:id="rId4"/>
            </p:custDataLst>
          </p:nvPr>
        </p:nvSpPr>
        <p:spPr>
          <a:xfrm>
            <a:off x="441026" y="1780767"/>
            <a:ext cx="8230215" cy="411480"/>
          </a:xfrm>
          <a:prstGeom prst="rect">
            <a:avLst/>
          </a:prstGeom>
          <a:solidFill>
            <a:schemeClr val="bg2">
              <a:alpha val="37000"/>
            </a:schemeClr>
          </a:solidFill>
        </p:spPr>
        <p:txBody>
          <a:bodyPr/>
          <a:lstStyle/>
          <a:p>
            <a:r>
              <a:rPr lang="en-US" dirty="0">
                <a:latin typeface="Averta Regular" panose="00000500000000000000" pitchFamily="50" charset="0"/>
              </a:rPr>
              <a:t>Navigational Elements</a:t>
            </a:r>
          </a:p>
        </p:txBody>
      </p:sp>
      <p:sp>
        <p:nvSpPr>
          <p:cNvPr id="7" name="Content Placeholder 6">
            <a:extLst>
              <a:ext uri="{FF2B5EF4-FFF2-40B4-BE49-F238E27FC236}">
                <a16:creationId xmlns:a16="http://schemas.microsoft.com/office/drawing/2014/main" id="{3B0859F7-479A-4EC8-A3D7-C83018C05715}"/>
              </a:ext>
            </a:extLst>
          </p:cNvPr>
          <p:cNvSpPr>
            <a:spLocks noGrp="1"/>
          </p:cNvSpPr>
          <p:nvPr>
            <p:ph sz="half" idx="14"/>
            <p:custDataLst>
              <p:tags r:id="rId5"/>
            </p:custDataLst>
          </p:nvPr>
        </p:nvSpPr>
        <p:spPr>
          <a:xfrm>
            <a:off x="441026" y="2774191"/>
            <a:ext cx="8230215" cy="411480"/>
          </a:xfrm>
          <a:prstGeom prst="rect">
            <a:avLst/>
          </a:prstGeom>
          <a:solidFill>
            <a:schemeClr val="bg2">
              <a:alpha val="37000"/>
            </a:schemeClr>
          </a:solidFill>
        </p:spPr>
        <p:txBody>
          <a:bodyPr/>
          <a:lstStyle/>
          <a:p>
            <a:r>
              <a:rPr lang="en-US" dirty="0">
                <a:latin typeface="Averta Regular" panose="00000500000000000000" pitchFamily="50" charset="0"/>
              </a:rPr>
              <a:t>Working with Sites</a:t>
            </a:r>
          </a:p>
        </p:txBody>
      </p:sp>
      <p:sp>
        <p:nvSpPr>
          <p:cNvPr id="8" name="Content Placeholder 7">
            <a:extLst>
              <a:ext uri="{FF2B5EF4-FFF2-40B4-BE49-F238E27FC236}">
                <a16:creationId xmlns:a16="http://schemas.microsoft.com/office/drawing/2014/main" id="{DD328775-D17A-4B47-9BB3-2706F3841A7B}"/>
              </a:ext>
            </a:extLst>
          </p:cNvPr>
          <p:cNvSpPr>
            <a:spLocks noGrp="1"/>
          </p:cNvSpPr>
          <p:nvPr>
            <p:ph sz="half" idx="15"/>
            <p:custDataLst>
              <p:tags r:id="rId6"/>
            </p:custDataLst>
          </p:nvPr>
        </p:nvSpPr>
        <p:spPr>
          <a:xfrm>
            <a:off x="456585" y="3277591"/>
            <a:ext cx="8230215" cy="411480"/>
          </a:xfrm>
          <a:prstGeom prst="rect">
            <a:avLst/>
          </a:prstGeom>
          <a:solidFill>
            <a:schemeClr val="bg2">
              <a:alpha val="37000"/>
            </a:schemeClr>
          </a:solidFill>
        </p:spPr>
        <p:txBody>
          <a:bodyPr/>
          <a:lstStyle/>
          <a:p>
            <a:r>
              <a:rPr lang="en-US" dirty="0">
                <a:latin typeface="Averta Regular" panose="00000500000000000000" pitchFamily="50" charset="0"/>
              </a:rPr>
              <a:t>Simple Permissions</a:t>
            </a:r>
          </a:p>
        </p:txBody>
      </p:sp>
      <p:sp>
        <p:nvSpPr>
          <p:cNvPr id="9" name="Content Placeholder 7">
            <a:extLst>
              <a:ext uri="{FF2B5EF4-FFF2-40B4-BE49-F238E27FC236}">
                <a16:creationId xmlns:a16="http://schemas.microsoft.com/office/drawing/2014/main" id="{ED97925B-D427-486B-9D7B-F4D1A3FD6A3A}"/>
              </a:ext>
            </a:extLst>
          </p:cNvPr>
          <p:cNvSpPr txBox="1">
            <a:spLocks/>
          </p:cNvSpPr>
          <p:nvPr>
            <p:custDataLst>
              <p:tags r:id="rId7"/>
            </p:custDataLst>
          </p:nvPr>
        </p:nvSpPr>
        <p:spPr>
          <a:xfrm>
            <a:off x="456585" y="3780991"/>
            <a:ext cx="8230215" cy="411480"/>
          </a:xfrm>
          <a:prstGeom prst="rect">
            <a:avLst/>
          </a:prstGeom>
          <a:solidFill>
            <a:schemeClr val="bg2">
              <a:alpha val="37000"/>
            </a:schemeClr>
          </a:solidFill>
        </p:spPr>
        <p:txBody>
          <a:bodyPr vert="horz" lIns="640080" tIns="91440" rIns="91440" bIns="137160" rtlCol="0" anchor="ctr">
            <a:noAutofit/>
          </a:bodyPr>
          <a:lstStyle>
            <a:lvl1pPr marL="0" indent="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None/>
              <a:defRPr sz="1600" b="0" kern="1200" cap="all">
                <a:solidFill>
                  <a:schemeClr val="tx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tx1"/>
              </a:buClr>
              <a:buFont typeface="Arial"/>
              <a:buChar char="–"/>
              <a:defRPr sz="2000" b="0" kern="1200" baseline="0">
                <a:solidFill>
                  <a:schemeClr val="tx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defRPr sz="1800" b="0" kern="1200" baseline="0">
                <a:solidFill>
                  <a:schemeClr val="tx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tabLst/>
              <a:defRPr sz="1400" b="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a:latin typeface="Averta Regular" panose="00000500000000000000" pitchFamily="50" charset="0"/>
              </a:rPr>
              <a:t>Easy Office Integrations</a:t>
            </a:r>
          </a:p>
        </p:txBody>
      </p:sp>
      <p:sp>
        <p:nvSpPr>
          <p:cNvPr id="13" name="Content Placeholder 12">
            <a:extLst>
              <a:ext uri="{FF2B5EF4-FFF2-40B4-BE49-F238E27FC236}">
                <a16:creationId xmlns:a16="http://schemas.microsoft.com/office/drawing/2014/main" id="{8505D172-5BC1-49A4-AB8F-DD69A7C171BB}"/>
              </a:ext>
            </a:extLst>
          </p:cNvPr>
          <p:cNvSpPr>
            <a:spLocks noGrp="1"/>
          </p:cNvSpPr>
          <p:nvPr>
            <p:ph sz="half" idx="11"/>
            <p:custDataLst>
              <p:tags r:id="rId8"/>
            </p:custDataLst>
          </p:nvPr>
        </p:nvSpPr>
        <p:spPr>
          <a:xfrm>
            <a:off x="441027" y="1296010"/>
            <a:ext cx="8230215" cy="411480"/>
          </a:xfrm>
          <a:prstGeom prst="rect">
            <a:avLst/>
          </a:prstGeom>
          <a:solidFill>
            <a:schemeClr val="bg2">
              <a:alpha val="37000"/>
            </a:schemeClr>
          </a:solidFill>
        </p:spPr>
        <p:txBody>
          <a:bodyPr/>
          <a:lstStyle/>
          <a:p>
            <a:r>
              <a:rPr lang="en-US" dirty="0">
                <a:latin typeface="Averta Regular" panose="00000500000000000000" pitchFamily="50" charset="0"/>
              </a:rPr>
              <a:t>Site Collections</a:t>
            </a:r>
          </a:p>
        </p:txBody>
      </p:sp>
    </p:spTree>
    <p:extLst>
      <p:ext uri="{BB962C8B-B14F-4D97-AF65-F5344CB8AC3E}">
        <p14:creationId xmlns:p14="http://schemas.microsoft.com/office/powerpoint/2010/main" val="2635720116"/>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29C2E-58E0-48DF-BEB5-76E3C3667182}"/>
              </a:ext>
            </a:extLst>
          </p:cNvPr>
          <p:cNvSpPr>
            <a:spLocks noGrp="1"/>
          </p:cNvSpPr>
          <p:nvPr>
            <p:ph type="ctrTitle"/>
            <p:custDataLst>
              <p:tags r:id="rId1"/>
            </p:custDataLst>
          </p:nvPr>
        </p:nvSpPr>
        <p:spPr>
          <a:xfrm>
            <a:off x="457397" y="2007095"/>
            <a:ext cx="8167461" cy="840230"/>
          </a:xfrm>
        </p:spPr>
        <p:txBody>
          <a:bodyPr/>
          <a:lstStyle/>
          <a:p>
            <a:r>
              <a:rPr lang="en-US" dirty="0">
                <a:solidFill>
                  <a:schemeClr val="accent1"/>
                </a:solidFill>
                <a:latin typeface="Averta Regular" panose="00000500000000000000" pitchFamily="50" charset="0"/>
              </a:rPr>
              <a:t>Simple Permissions</a:t>
            </a:r>
          </a:p>
        </p:txBody>
      </p:sp>
      <p:sp>
        <p:nvSpPr>
          <p:cNvPr id="4" name="Text Placeholder 3">
            <a:extLst>
              <a:ext uri="{FF2B5EF4-FFF2-40B4-BE49-F238E27FC236}">
                <a16:creationId xmlns:a16="http://schemas.microsoft.com/office/drawing/2014/main" id="{E7ED2F59-C407-4242-BB6E-7E43EC137B48}"/>
              </a:ext>
            </a:extLst>
          </p:cNvPr>
          <p:cNvSpPr>
            <a:spLocks noGrp="1"/>
          </p:cNvSpPr>
          <p:nvPr>
            <p:ph type="body" idx="12"/>
            <p:custDataLst>
              <p:tags r:id="rId2"/>
            </p:custDataLst>
          </p:nvPr>
        </p:nvSpPr>
        <p:spPr>
          <a:xfrm>
            <a:off x="464658" y="2819660"/>
            <a:ext cx="6455338" cy="542975"/>
          </a:xfrm>
        </p:spPr>
        <p:txBody>
          <a:bodyPr/>
          <a:lstStyle/>
          <a:p>
            <a:r>
              <a:rPr lang="en-US" dirty="0">
                <a:latin typeface="Averta Regular" panose="00000500000000000000" pitchFamily="50" charset="0"/>
              </a:rPr>
              <a:t>ENSURE EASE OF USE FOR THE RIGHT TEAM MEMBERS</a:t>
            </a:r>
          </a:p>
        </p:txBody>
      </p:sp>
      <p:sp>
        <p:nvSpPr>
          <p:cNvPr id="5" name="TextBox 4">
            <a:extLst>
              <a:ext uri="{FF2B5EF4-FFF2-40B4-BE49-F238E27FC236}">
                <a16:creationId xmlns:a16="http://schemas.microsoft.com/office/drawing/2014/main" id="{982FD485-2B49-4F49-8FF5-278FCB4E2BFD}"/>
              </a:ext>
            </a:extLst>
          </p:cNvPr>
          <p:cNvSpPr txBox="1"/>
          <p:nvPr>
            <p:custDataLst>
              <p:tags r:id="rId3"/>
            </p:custDataLst>
          </p:nvPr>
        </p:nvSpPr>
        <p:spPr>
          <a:xfrm>
            <a:off x="7281333" y="344311"/>
            <a:ext cx="1162756" cy="987778"/>
          </a:xfrm>
          <a:prstGeom prst="rect">
            <a:avLst/>
          </a:prstGeom>
          <a:noFill/>
          <a:ln w="25400" cap="flat" cmpd="sng" algn="ctr">
            <a:solidFill>
              <a:schemeClr val="accent2"/>
            </a:solidFill>
            <a:prstDash val="solid"/>
          </a:ln>
          <a:effectLst/>
        </p:spPr>
        <p:style>
          <a:lnRef idx="2">
            <a:schemeClr val="accent2"/>
          </a:lnRef>
          <a:fillRef idx="1">
            <a:schemeClr val="lt1"/>
          </a:fillRef>
          <a:effectRef idx="0">
            <a:schemeClr val="accent2"/>
          </a:effectRef>
          <a:fontRef idx="minor">
            <a:schemeClr val="dk1"/>
          </a:fontRef>
        </p:style>
        <p:txBody>
          <a:bodyPr wrap="square" tIns="91440" bIns="91440" rtlCol="0" anchor="ctr" anchorCtr="0">
            <a:noAutofit/>
          </a:bodyPr>
          <a:lstStyle/>
          <a:p>
            <a:pPr algn="ctr"/>
            <a:r>
              <a:rPr lang="en-US" sz="6000" dirty="0">
                <a:latin typeface="Averta Bold" panose="00000800000000000000" pitchFamily="50" charset="0"/>
              </a:rPr>
              <a:t>6</a:t>
            </a:r>
          </a:p>
        </p:txBody>
      </p:sp>
    </p:spTree>
    <p:extLst>
      <p:ext uri="{BB962C8B-B14F-4D97-AF65-F5344CB8AC3E}">
        <p14:creationId xmlns:p14="http://schemas.microsoft.com/office/powerpoint/2010/main" val="50094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2E525-0736-46DE-B130-89FF89AA81FF}"/>
              </a:ext>
            </a:extLst>
          </p:cNvPr>
          <p:cNvSpPr>
            <a:spLocks noGrp="1"/>
          </p:cNvSpPr>
          <p:nvPr>
            <p:ph type="title"/>
            <p:custDataLst>
              <p:tags r:id="rId1"/>
            </p:custDataLst>
          </p:nvPr>
        </p:nvSpPr>
        <p:spPr>
          <a:xfrm>
            <a:off x="457200" y="231475"/>
            <a:ext cx="8229600" cy="487313"/>
          </a:xfrm>
        </p:spPr>
        <p:txBody>
          <a:bodyPr/>
          <a:lstStyle/>
          <a:p>
            <a:r>
              <a:rPr lang="en-US" dirty="0"/>
              <a:t>Permission Basics</a:t>
            </a:r>
          </a:p>
        </p:txBody>
      </p:sp>
      <p:sp>
        <p:nvSpPr>
          <p:cNvPr id="3" name="Content Placeholder 2">
            <a:extLst>
              <a:ext uri="{FF2B5EF4-FFF2-40B4-BE49-F238E27FC236}">
                <a16:creationId xmlns:a16="http://schemas.microsoft.com/office/drawing/2014/main" id="{5F6632A2-EE44-425C-98C7-81215499744E}"/>
              </a:ext>
            </a:extLst>
          </p:cNvPr>
          <p:cNvSpPr>
            <a:spLocks noGrp="1"/>
          </p:cNvSpPr>
          <p:nvPr>
            <p:ph sz="quarter" idx="11"/>
            <p:custDataLst>
              <p:tags r:id="rId2"/>
            </p:custDataLst>
          </p:nvPr>
        </p:nvSpPr>
        <p:spPr>
          <a:xfrm>
            <a:off x="459743" y="723151"/>
            <a:ext cx="8224521" cy="253916"/>
          </a:xfrm>
        </p:spPr>
        <p:txBody>
          <a:bodyPr/>
          <a:lstStyle/>
          <a:p>
            <a:r>
              <a:rPr lang="en-US" dirty="0"/>
              <a:t>Three Main Levels Come Standard</a:t>
            </a:r>
          </a:p>
        </p:txBody>
      </p:sp>
      <p:graphicFrame>
        <p:nvGraphicFramePr>
          <p:cNvPr id="10" name="Content Placeholder 9">
            <a:extLst>
              <a:ext uri="{FF2B5EF4-FFF2-40B4-BE49-F238E27FC236}">
                <a16:creationId xmlns:a16="http://schemas.microsoft.com/office/drawing/2014/main" id="{4645B487-99CF-4F50-A7E1-2C07D302803E}"/>
              </a:ext>
            </a:extLst>
          </p:cNvPr>
          <p:cNvGraphicFramePr>
            <a:graphicFrameLocks noGrp="1"/>
          </p:cNvGraphicFramePr>
          <p:nvPr>
            <p:ph sz="half" idx="1"/>
            <p:custDataLst>
              <p:tags r:id="rId3"/>
            </p:custDataLst>
            <p:extLst>
              <p:ext uri="{D42A27DB-BD31-4B8C-83A1-F6EECF244321}">
                <p14:modId xmlns:p14="http://schemas.microsoft.com/office/powerpoint/2010/main" val="1364463514"/>
              </p:ext>
            </p:extLst>
          </p:nvPr>
        </p:nvGraphicFramePr>
        <p:xfrm>
          <a:off x="457200" y="1025525"/>
          <a:ext cx="2635250" cy="2225040"/>
        </p:xfrm>
        <a:graphic>
          <a:graphicData uri="http://schemas.openxmlformats.org/drawingml/2006/table">
            <a:tbl>
              <a:tblPr firstRow="1" bandRow="1">
                <a:tableStyleId>{00A15C55-8517-42AA-B614-E9B94910E393}</a:tableStyleId>
              </a:tblPr>
              <a:tblGrid>
                <a:gridCol w="2635250">
                  <a:extLst>
                    <a:ext uri="{9D8B030D-6E8A-4147-A177-3AD203B41FA5}">
                      <a16:colId xmlns:a16="http://schemas.microsoft.com/office/drawing/2014/main" val="1868724132"/>
                    </a:ext>
                  </a:extLst>
                </a:gridCol>
              </a:tblGrid>
              <a:tr h="370840">
                <a:tc>
                  <a:txBody>
                    <a:bodyPr/>
                    <a:lstStyle/>
                    <a:p>
                      <a:r>
                        <a:rPr lang="en-US" dirty="0"/>
                        <a:t>Visitors</a:t>
                      </a:r>
                    </a:p>
                  </a:txBody>
                  <a:tcPr/>
                </a:tc>
                <a:extLst>
                  <a:ext uri="{0D108BD9-81ED-4DB2-BD59-A6C34878D82A}">
                    <a16:rowId xmlns:a16="http://schemas.microsoft.com/office/drawing/2014/main" val="3053786007"/>
                  </a:ext>
                </a:extLst>
              </a:tr>
              <a:tr h="370840">
                <a:tc>
                  <a:txBody>
                    <a:bodyPr/>
                    <a:lstStyle/>
                    <a:p>
                      <a:r>
                        <a:rPr lang="en-US" sz="1400" dirty="0"/>
                        <a:t>Read Only</a:t>
                      </a:r>
                    </a:p>
                  </a:txBody>
                  <a:tcPr/>
                </a:tc>
                <a:extLst>
                  <a:ext uri="{0D108BD9-81ED-4DB2-BD59-A6C34878D82A}">
                    <a16:rowId xmlns:a16="http://schemas.microsoft.com/office/drawing/2014/main" val="3420985785"/>
                  </a:ext>
                </a:extLst>
              </a:tr>
              <a:tr h="370840">
                <a:tc>
                  <a:txBody>
                    <a:bodyPr/>
                    <a:lstStyle/>
                    <a:p>
                      <a:r>
                        <a:rPr lang="en-US" sz="1400" dirty="0"/>
                        <a:t>Limited Site Options</a:t>
                      </a:r>
                    </a:p>
                  </a:txBody>
                  <a:tcPr/>
                </a:tc>
                <a:extLst>
                  <a:ext uri="{0D108BD9-81ED-4DB2-BD59-A6C34878D82A}">
                    <a16:rowId xmlns:a16="http://schemas.microsoft.com/office/drawing/2014/main" val="1281259485"/>
                  </a:ext>
                </a:extLst>
              </a:tr>
              <a:tr h="370840">
                <a:tc>
                  <a:txBody>
                    <a:bodyPr/>
                    <a:lstStyle/>
                    <a:p>
                      <a:r>
                        <a:rPr lang="en-US" sz="1400" dirty="0"/>
                        <a:t>Not Shareable</a:t>
                      </a:r>
                    </a:p>
                  </a:txBody>
                  <a:tcPr/>
                </a:tc>
                <a:extLst>
                  <a:ext uri="{0D108BD9-81ED-4DB2-BD59-A6C34878D82A}">
                    <a16:rowId xmlns:a16="http://schemas.microsoft.com/office/drawing/2014/main" val="1943765620"/>
                  </a:ext>
                </a:extLst>
              </a:tr>
              <a:tr h="370840">
                <a:tc>
                  <a:txBody>
                    <a:bodyPr/>
                    <a:lstStyle/>
                    <a:p>
                      <a:r>
                        <a:rPr lang="en-US" sz="1400" dirty="0"/>
                        <a:t>Not able to contribute</a:t>
                      </a:r>
                    </a:p>
                  </a:txBody>
                  <a:tcPr/>
                </a:tc>
                <a:extLst>
                  <a:ext uri="{0D108BD9-81ED-4DB2-BD59-A6C34878D82A}">
                    <a16:rowId xmlns:a16="http://schemas.microsoft.com/office/drawing/2014/main" val="2329451197"/>
                  </a:ext>
                </a:extLst>
              </a:tr>
              <a:tr h="370840">
                <a:tc>
                  <a:txBody>
                    <a:bodyPr/>
                    <a:lstStyle/>
                    <a:p>
                      <a:r>
                        <a:rPr lang="en-US" sz="1400" dirty="0"/>
                        <a:t>Won’t be able to add to lists</a:t>
                      </a:r>
                    </a:p>
                  </a:txBody>
                  <a:tcPr/>
                </a:tc>
                <a:extLst>
                  <a:ext uri="{0D108BD9-81ED-4DB2-BD59-A6C34878D82A}">
                    <a16:rowId xmlns:a16="http://schemas.microsoft.com/office/drawing/2014/main" val="1618023221"/>
                  </a:ext>
                </a:extLst>
              </a:tr>
            </a:tbl>
          </a:graphicData>
        </a:graphic>
      </p:graphicFrame>
      <p:graphicFrame>
        <p:nvGraphicFramePr>
          <p:cNvPr id="8" name="Content Placeholder 7">
            <a:extLst>
              <a:ext uri="{FF2B5EF4-FFF2-40B4-BE49-F238E27FC236}">
                <a16:creationId xmlns:a16="http://schemas.microsoft.com/office/drawing/2014/main" id="{14E5CEA2-3244-4DEF-8FC1-1879BAB5781D}"/>
              </a:ext>
            </a:extLst>
          </p:cNvPr>
          <p:cNvGraphicFramePr>
            <a:graphicFrameLocks noGrp="1"/>
          </p:cNvGraphicFramePr>
          <p:nvPr>
            <p:ph sz="half" idx="2"/>
            <p:custDataLst>
              <p:tags r:id="rId4"/>
            </p:custDataLst>
            <p:extLst>
              <p:ext uri="{D42A27DB-BD31-4B8C-83A1-F6EECF244321}">
                <p14:modId xmlns:p14="http://schemas.microsoft.com/office/powerpoint/2010/main" val="818955768"/>
              </p:ext>
            </p:extLst>
          </p:nvPr>
        </p:nvGraphicFramePr>
        <p:xfrm>
          <a:off x="6019800" y="1025525"/>
          <a:ext cx="2663825" cy="2966720"/>
        </p:xfrm>
        <a:graphic>
          <a:graphicData uri="http://schemas.openxmlformats.org/drawingml/2006/table">
            <a:tbl>
              <a:tblPr firstRow="1" bandRow="1">
                <a:tableStyleId>{00A15C55-8517-42AA-B614-E9B94910E393}</a:tableStyleId>
              </a:tblPr>
              <a:tblGrid>
                <a:gridCol w="2663825">
                  <a:extLst>
                    <a:ext uri="{9D8B030D-6E8A-4147-A177-3AD203B41FA5}">
                      <a16:colId xmlns:a16="http://schemas.microsoft.com/office/drawing/2014/main" val="2720359088"/>
                    </a:ext>
                  </a:extLst>
                </a:gridCol>
              </a:tblGrid>
              <a:tr h="370840">
                <a:tc>
                  <a:txBody>
                    <a:bodyPr/>
                    <a:lstStyle/>
                    <a:p>
                      <a:r>
                        <a:rPr lang="en-US" dirty="0"/>
                        <a:t>Owners</a:t>
                      </a:r>
                    </a:p>
                  </a:txBody>
                  <a:tcPr/>
                </a:tc>
                <a:extLst>
                  <a:ext uri="{0D108BD9-81ED-4DB2-BD59-A6C34878D82A}">
                    <a16:rowId xmlns:a16="http://schemas.microsoft.com/office/drawing/2014/main" val="3112723544"/>
                  </a:ext>
                </a:extLst>
              </a:tr>
              <a:tr h="370840">
                <a:tc>
                  <a:txBody>
                    <a:bodyPr/>
                    <a:lstStyle/>
                    <a:p>
                      <a:r>
                        <a:rPr lang="en-US" sz="1400" dirty="0"/>
                        <a:t>Full Access</a:t>
                      </a:r>
                    </a:p>
                  </a:txBody>
                  <a:tcPr/>
                </a:tc>
                <a:extLst>
                  <a:ext uri="{0D108BD9-81ED-4DB2-BD59-A6C34878D82A}">
                    <a16:rowId xmlns:a16="http://schemas.microsoft.com/office/drawing/2014/main" val="2958071126"/>
                  </a:ext>
                </a:extLst>
              </a:tr>
              <a:tr h="370840">
                <a:tc>
                  <a:txBody>
                    <a:bodyPr/>
                    <a:lstStyle/>
                    <a:p>
                      <a:r>
                        <a:rPr lang="en-US" sz="1400" dirty="0"/>
                        <a:t>Full Site Options</a:t>
                      </a:r>
                    </a:p>
                  </a:txBody>
                  <a:tcPr/>
                </a:tc>
                <a:extLst>
                  <a:ext uri="{0D108BD9-81ED-4DB2-BD59-A6C34878D82A}">
                    <a16:rowId xmlns:a16="http://schemas.microsoft.com/office/drawing/2014/main" val="2441406109"/>
                  </a:ext>
                </a:extLst>
              </a:tr>
              <a:tr h="370840">
                <a:tc>
                  <a:txBody>
                    <a:bodyPr/>
                    <a:lstStyle/>
                    <a:p>
                      <a:r>
                        <a:rPr lang="en-US" sz="1400" dirty="0"/>
                        <a:t>Configuration Rights</a:t>
                      </a:r>
                    </a:p>
                  </a:txBody>
                  <a:tcPr/>
                </a:tc>
                <a:extLst>
                  <a:ext uri="{0D108BD9-81ED-4DB2-BD59-A6C34878D82A}">
                    <a16:rowId xmlns:a16="http://schemas.microsoft.com/office/drawing/2014/main" val="4226935518"/>
                  </a:ext>
                </a:extLst>
              </a:tr>
              <a:tr h="370840">
                <a:tc>
                  <a:txBody>
                    <a:bodyPr/>
                    <a:lstStyle/>
                    <a:p>
                      <a:r>
                        <a:rPr lang="en-US" sz="1400" dirty="0"/>
                        <a:t>Can add pages</a:t>
                      </a:r>
                    </a:p>
                  </a:txBody>
                  <a:tcPr/>
                </a:tc>
                <a:extLst>
                  <a:ext uri="{0D108BD9-81ED-4DB2-BD59-A6C34878D82A}">
                    <a16:rowId xmlns:a16="http://schemas.microsoft.com/office/drawing/2014/main" val="294427153"/>
                  </a:ext>
                </a:extLst>
              </a:tr>
              <a:tr h="370840">
                <a:tc>
                  <a:txBody>
                    <a:bodyPr/>
                    <a:lstStyle/>
                    <a:p>
                      <a:r>
                        <a:rPr lang="en-US" sz="1400" dirty="0"/>
                        <a:t>Can add apps</a:t>
                      </a:r>
                    </a:p>
                  </a:txBody>
                  <a:tcPr/>
                </a:tc>
                <a:extLst>
                  <a:ext uri="{0D108BD9-81ED-4DB2-BD59-A6C34878D82A}">
                    <a16:rowId xmlns:a16="http://schemas.microsoft.com/office/drawing/2014/main" val="979476566"/>
                  </a:ext>
                </a:extLst>
              </a:tr>
              <a:tr h="370840">
                <a:tc>
                  <a:txBody>
                    <a:bodyPr/>
                    <a:lstStyle/>
                    <a:p>
                      <a:r>
                        <a:rPr lang="en-US" sz="1400" dirty="0"/>
                        <a:t>Can design pages</a:t>
                      </a:r>
                    </a:p>
                  </a:txBody>
                  <a:tcPr/>
                </a:tc>
                <a:extLst>
                  <a:ext uri="{0D108BD9-81ED-4DB2-BD59-A6C34878D82A}">
                    <a16:rowId xmlns:a16="http://schemas.microsoft.com/office/drawing/2014/main" val="2426101768"/>
                  </a:ext>
                </a:extLst>
              </a:tr>
              <a:tr h="370840">
                <a:tc>
                  <a:txBody>
                    <a:bodyPr/>
                    <a:lstStyle/>
                    <a:p>
                      <a:r>
                        <a:rPr lang="en-US" sz="1400" dirty="0"/>
                        <a:t>Shareable</a:t>
                      </a:r>
                    </a:p>
                  </a:txBody>
                  <a:tcPr/>
                </a:tc>
                <a:extLst>
                  <a:ext uri="{0D108BD9-81ED-4DB2-BD59-A6C34878D82A}">
                    <a16:rowId xmlns:a16="http://schemas.microsoft.com/office/drawing/2014/main" val="937438774"/>
                  </a:ext>
                </a:extLst>
              </a:tr>
            </a:tbl>
          </a:graphicData>
        </a:graphic>
      </p:graphicFrame>
      <p:sp>
        <p:nvSpPr>
          <p:cNvPr id="6" name="Text Placeholder 5">
            <a:extLst>
              <a:ext uri="{FF2B5EF4-FFF2-40B4-BE49-F238E27FC236}">
                <a16:creationId xmlns:a16="http://schemas.microsoft.com/office/drawing/2014/main" id="{3EB9ECA2-9BB5-472A-86F7-EC4562A9D3E8}"/>
              </a:ext>
            </a:extLst>
          </p:cNvPr>
          <p:cNvSpPr>
            <a:spLocks noGrp="1"/>
          </p:cNvSpPr>
          <p:nvPr>
            <p:ph type="body" sz="quarter" idx="12"/>
            <p:custDataLst>
              <p:tags r:id="rId5"/>
            </p:custDataLst>
          </p:nvPr>
        </p:nvSpPr>
        <p:spPr>
          <a:xfrm>
            <a:off x="460185" y="4448175"/>
            <a:ext cx="8223631" cy="204788"/>
          </a:xfrm>
        </p:spPr>
        <p:txBody>
          <a:bodyPr/>
          <a:lstStyle/>
          <a:p>
            <a:r>
              <a:rPr lang="en-US" dirty="0"/>
              <a:t>Table 6.1 – Standard Permissions Review</a:t>
            </a:r>
          </a:p>
        </p:txBody>
      </p:sp>
      <p:graphicFrame>
        <p:nvGraphicFramePr>
          <p:cNvPr id="9" name="Content Placeholder 8">
            <a:extLst>
              <a:ext uri="{FF2B5EF4-FFF2-40B4-BE49-F238E27FC236}">
                <a16:creationId xmlns:a16="http://schemas.microsoft.com/office/drawing/2014/main" id="{D71E3955-4E86-4EB3-8895-84AC2E19617F}"/>
              </a:ext>
            </a:extLst>
          </p:cNvPr>
          <p:cNvGraphicFramePr>
            <a:graphicFrameLocks noGrp="1"/>
          </p:cNvGraphicFramePr>
          <p:nvPr>
            <p:ph sz="half" idx="13"/>
            <p:custDataLst>
              <p:tags r:id="rId6"/>
            </p:custDataLst>
            <p:extLst>
              <p:ext uri="{D42A27DB-BD31-4B8C-83A1-F6EECF244321}">
                <p14:modId xmlns:p14="http://schemas.microsoft.com/office/powerpoint/2010/main" val="3923289022"/>
              </p:ext>
            </p:extLst>
          </p:nvPr>
        </p:nvGraphicFramePr>
        <p:xfrm>
          <a:off x="3254375" y="1025525"/>
          <a:ext cx="2646363" cy="2890520"/>
        </p:xfrm>
        <a:graphic>
          <a:graphicData uri="http://schemas.openxmlformats.org/drawingml/2006/table">
            <a:tbl>
              <a:tblPr firstRow="1" bandRow="1">
                <a:tableStyleId>{00A15C55-8517-42AA-B614-E9B94910E393}</a:tableStyleId>
              </a:tblPr>
              <a:tblGrid>
                <a:gridCol w="2646363">
                  <a:extLst>
                    <a:ext uri="{9D8B030D-6E8A-4147-A177-3AD203B41FA5}">
                      <a16:colId xmlns:a16="http://schemas.microsoft.com/office/drawing/2014/main" val="4248348271"/>
                    </a:ext>
                  </a:extLst>
                </a:gridCol>
              </a:tblGrid>
              <a:tr h="370840">
                <a:tc>
                  <a:txBody>
                    <a:bodyPr/>
                    <a:lstStyle/>
                    <a:p>
                      <a:r>
                        <a:rPr lang="en-US" dirty="0"/>
                        <a:t>Members</a:t>
                      </a:r>
                    </a:p>
                  </a:txBody>
                  <a:tcPr/>
                </a:tc>
                <a:extLst>
                  <a:ext uri="{0D108BD9-81ED-4DB2-BD59-A6C34878D82A}">
                    <a16:rowId xmlns:a16="http://schemas.microsoft.com/office/drawing/2014/main" val="188737451"/>
                  </a:ext>
                </a:extLst>
              </a:tr>
              <a:tr h="370840">
                <a:tc>
                  <a:txBody>
                    <a:bodyPr/>
                    <a:lstStyle/>
                    <a:p>
                      <a:r>
                        <a:rPr lang="en-US" sz="1400" dirty="0"/>
                        <a:t>Contribute Access</a:t>
                      </a:r>
                    </a:p>
                  </a:txBody>
                  <a:tcPr/>
                </a:tc>
                <a:extLst>
                  <a:ext uri="{0D108BD9-81ED-4DB2-BD59-A6C34878D82A}">
                    <a16:rowId xmlns:a16="http://schemas.microsoft.com/office/drawing/2014/main" val="2250314537"/>
                  </a:ext>
                </a:extLst>
              </a:tr>
              <a:tr h="370840">
                <a:tc>
                  <a:txBody>
                    <a:bodyPr/>
                    <a:lstStyle/>
                    <a:p>
                      <a:r>
                        <a:rPr lang="en-US" sz="1400" dirty="0"/>
                        <a:t>Can upload, delete, add to libraries &amp; lists</a:t>
                      </a:r>
                    </a:p>
                  </a:txBody>
                  <a:tcPr/>
                </a:tc>
                <a:extLst>
                  <a:ext uri="{0D108BD9-81ED-4DB2-BD59-A6C34878D82A}">
                    <a16:rowId xmlns:a16="http://schemas.microsoft.com/office/drawing/2014/main" val="828824471"/>
                  </a:ext>
                </a:extLst>
              </a:tr>
              <a:tr h="370840">
                <a:tc>
                  <a:txBody>
                    <a:bodyPr/>
                    <a:lstStyle/>
                    <a:p>
                      <a:r>
                        <a:rPr lang="en-US" sz="1400" dirty="0"/>
                        <a:t>Can’t create new apps</a:t>
                      </a:r>
                    </a:p>
                  </a:txBody>
                  <a:tcPr/>
                </a:tc>
                <a:extLst>
                  <a:ext uri="{0D108BD9-81ED-4DB2-BD59-A6C34878D82A}">
                    <a16:rowId xmlns:a16="http://schemas.microsoft.com/office/drawing/2014/main" val="1500286402"/>
                  </a:ext>
                </a:extLst>
              </a:tr>
              <a:tr h="370840">
                <a:tc>
                  <a:txBody>
                    <a:bodyPr/>
                    <a:lstStyle/>
                    <a:p>
                      <a:r>
                        <a:rPr lang="en-US" sz="1400" dirty="0"/>
                        <a:t>Shareable</a:t>
                      </a:r>
                    </a:p>
                  </a:txBody>
                  <a:tcPr/>
                </a:tc>
                <a:extLst>
                  <a:ext uri="{0D108BD9-81ED-4DB2-BD59-A6C34878D82A}">
                    <a16:rowId xmlns:a16="http://schemas.microsoft.com/office/drawing/2014/main" val="3697466021"/>
                  </a:ext>
                </a:extLst>
              </a:tr>
              <a:tr h="370840">
                <a:tc>
                  <a:txBody>
                    <a:bodyPr/>
                    <a:lstStyle/>
                    <a:p>
                      <a:r>
                        <a:rPr lang="en-US" sz="1400" dirty="0"/>
                        <a:t>Somewhat Limited Site Options</a:t>
                      </a:r>
                    </a:p>
                  </a:txBody>
                  <a:tcPr/>
                </a:tc>
                <a:extLst>
                  <a:ext uri="{0D108BD9-81ED-4DB2-BD59-A6C34878D82A}">
                    <a16:rowId xmlns:a16="http://schemas.microsoft.com/office/drawing/2014/main" val="2831979012"/>
                  </a:ext>
                </a:extLst>
              </a:tr>
              <a:tr h="370840">
                <a:tc>
                  <a:txBody>
                    <a:bodyPr/>
                    <a:lstStyle/>
                    <a:p>
                      <a:r>
                        <a:rPr lang="en-US" sz="1400" dirty="0"/>
                        <a:t>Contribute vs. Edit</a:t>
                      </a:r>
                    </a:p>
                  </a:txBody>
                  <a:tcPr/>
                </a:tc>
                <a:extLst>
                  <a:ext uri="{0D108BD9-81ED-4DB2-BD59-A6C34878D82A}">
                    <a16:rowId xmlns:a16="http://schemas.microsoft.com/office/drawing/2014/main" val="2877648309"/>
                  </a:ext>
                </a:extLst>
              </a:tr>
            </a:tbl>
          </a:graphicData>
        </a:graphic>
      </p:graphicFrame>
    </p:spTree>
    <p:extLst>
      <p:ext uri="{BB962C8B-B14F-4D97-AF65-F5344CB8AC3E}">
        <p14:creationId xmlns:p14="http://schemas.microsoft.com/office/powerpoint/2010/main" val="392844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92035-F05B-49AD-89A9-BDD7037E967F}"/>
              </a:ext>
            </a:extLst>
          </p:cNvPr>
          <p:cNvSpPr>
            <a:spLocks noGrp="1"/>
          </p:cNvSpPr>
          <p:nvPr>
            <p:ph type="title"/>
            <p:custDataLst>
              <p:tags r:id="rId2"/>
            </p:custDataLst>
          </p:nvPr>
        </p:nvSpPr>
        <p:spPr>
          <a:xfrm>
            <a:off x="376513" y="471948"/>
            <a:ext cx="3213769" cy="1460091"/>
          </a:xfrm>
        </p:spPr>
        <p:txBody>
          <a:bodyPr/>
          <a:lstStyle/>
          <a:p>
            <a:r>
              <a:rPr lang="en-US" dirty="0"/>
              <a:t>Breaking Permission Inheritance</a:t>
            </a:r>
          </a:p>
        </p:txBody>
      </p:sp>
      <p:sp>
        <p:nvSpPr>
          <p:cNvPr id="7" name="Text Placeholder 6">
            <a:extLst>
              <a:ext uri="{FF2B5EF4-FFF2-40B4-BE49-F238E27FC236}">
                <a16:creationId xmlns:a16="http://schemas.microsoft.com/office/drawing/2014/main" id="{BFFDED02-DD8F-49EE-8225-CD2C5923B7B0}"/>
              </a:ext>
            </a:extLst>
          </p:cNvPr>
          <p:cNvSpPr>
            <a:spLocks noGrp="1"/>
          </p:cNvSpPr>
          <p:nvPr>
            <p:ph type="body" sz="quarter" idx="11"/>
            <p:custDataLst>
              <p:tags r:id="rId3"/>
            </p:custDataLst>
          </p:nvPr>
        </p:nvSpPr>
        <p:spPr>
          <a:xfrm>
            <a:off x="374076" y="1932039"/>
            <a:ext cx="3216206" cy="2292852"/>
          </a:xfrm>
        </p:spPr>
        <p:txBody>
          <a:bodyPr/>
          <a:lstStyle/>
          <a:p>
            <a:pPr marL="171450" indent="-171450">
              <a:buFont typeface="Arial" panose="020B0604020202020204" pitchFamily="34" charset="0"/>
              <a:buChar char="•"/>
            </a:pPr>
            <a:r>
              <a:rPr lang="en-US" dirty="0"/>
              <a:t>If you want your home page to be public, accessible to all employees, but want some private libraries or lists.</a:t>
            </a:r>
            <a:br>
              <a:rPr lang="en-US" dirty="0"/>
            </a:br>
            <a:endParaRPr lang="en-US" dirty="0"/>
          </a:p>
          <a:p>
            <a:pPr marL="171450" indent="-171450">
              <a:buFont typeface="Arial" panose="020B0604020202020204" pitchFamily="34" charset="0"/>
              <a:buChar char="•"/>
            </a:pPr>
            <a:r>
              <a:rPr lang="en-US" dirty="0"/>
              <a:t>If you want to have a subset of employees to have more rights to an app than usual.</a:t>
            </a:r>
            <a:br>
              <a:rPr lang="en-US" dirty="0"/>
            </a:br>
            <a:endParaRPr lang="en-US" dirty="0"/>
          </a:p>
          <a:p>
            <a:pPr marL="171450" indent="-171450">
              <a:buFont typeface="Arial" panose="020B0604020202020204" pitchFamily="34" charset="0"/>
              <a:buChar char="•"/>
            </a:pPr>
            <a:r>
              <a:rPr lang="en-US" dirty="0"/>
              <a:t>Breaking permissions isn’t permanent; permission inheritance can be re-established. Those “oops” moments.</a:t>
            </a:r>
          </a:p>
        </p:txBody>
      </p:sp>
      <p:graphicFrame>
        <p:nvGraphicFramePr>
          <p:cNvPr id="8" name="Object 7">
            <a:extLst>
              <a:ext uri="{FF2B5EF4-FFF2-40B4-BE49-F238E27FC236}">
                <a16:creationId xmlns:a16="http://schemas.microsoft.com/office/drawing/2014/main" id="{63B3FABB-D915-430C-AA60-E9D24C40A6EC}"/>
              </a:ext>
            </a:extLst>
          </p:cNvPr>
          <p:cNvGraphicFramePr>
            <a:graphicFrameLocks noChangeAspect="1"/>
          </p:cNvGraphicFramePr>
          <p:nvPr>
            <p:custDataLst>
              <p:tags r:id="rId4"/>
            </p:custDataLst>
            <p:extLst>
              <p:ext uri="{D42A27DB-BD31-4B8C-83A1-F6EECF244321}">
                <p14:modId xmlns:p14="http://schemas.microsoft.com/office/powerpoint/2010/main" val="1382331733"/>
              </p:ext>
            </p:extLst>
          </p:nvPr>
        </p:nvGraphicFramePr>
        <p:xfrm>
          <a:off x="4144866" y="404630"/>
          <a:ext cx="3994978" cy="4133863"/>
        </p:xfrm>
        <a:graphic>
          <a:graphicData uri="http://schemas.openxmlformats.org/presentationml/2006/ole">
            <mc:AlternateContent xmlns:mc="http://schemas.openxmlformats.org/markup-compatibility/2006">
              <mc:Choice xmlns:v="urn:schemas-microsoft-com:vml" Requires="v">
                <p:oleObj spid="_x0000_s7176" r:id="rId8" imgW="6196680" imgH="6387120" progId="">
                  <p:embed/>
                </p:oleObj>
              </mc:Choice>
              <mc:Fallback>
                <p:oleObj r:id="rId8" imgW="6196680" imgH="6387120" progId="">
                  <p:embed/>
                  <p:pic>
                    <p:nvPicPr>
                      <p:cNvPr id="8" name="Object 7">
                        <a:extLst>
                          <a:ext uri="{FF2B5EF4-FFF2-40B4-BE49-F238E27FC236}">
                            <a16:creationId xmlns:a16="http://schemas.microsoft.com/office/drawing/2014/main" id="{63B3FABB-D915-430C-AA60-E9D24C40A6EC}"/>
                          </a:ext>
                        </a:extLst>
                      </p:cNvPr>
                      <p:cNvPicPr/>
                      <p:nvPr/>
                    </p:nvPicPr>
                    <p:blipFill>
                      <a:blip r:embed="rId9"/>
                      <a:stretch>
                        <a:fillRect/>
                      </a:stretch>
                    </p:blipFill>
                    <p:spPr>
                      <a:xfrm>
                        <a:off x="4144866" y="404630"/>
                        <a:ext cx="3994978" cy="4133863"/>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07322E51-AFB0-4AAB-B55C-7B1A1FCB40FE}"/>
              </a:ext>
            </a:extLst>
          </p:cNvPr>
          <p:cNvSpPr/>
          <p:nvPr>
            <p:custDataLst>
              <p:tags r:id="rId5"/>
            </p:custDataLst>
          </p:nvPr>
        </p:nvSpPr>
        <p:spPr>
          <a:xfrm>
            <a:off x="4487853" y="684398"/>
            <a:ext cx="729276" cy="639519"/>
          </a:xfrm>
          <a:prstGeom prst="rect">
            <a:avLst/>
          </a:prstGeom>
          <a:noFill/>
          <a:ln/>
        </p:spPr>
        <p:style>
          <a:lnRef idx="2">
            <a:schemeClr val="accent4"/>
          </a:lnRef>
          <a:fillRef idx="1">
            <a:schemeClr val="lt1"/>
          </a:fillRef>
          <a:effectRef idx="0">
            <a:schemeClr val="accent4"/>
          </a:effectRef>
          <a:fontRef idx="minor">
            <a:schemeClr val="dk1"/>
          </a:fontRef>
        </p:style>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10" name="Text Placeholder 4">
            <a:extLst>
              <a:ext uri="{FF2B5EF4-FFF2-40B4-BE49-F238E27FC236}">
                <a16:creationId xmlns:a16="http://schemas.microsoft.com/office/drawing/2014/main" id="{998ECCE2-63BD-4057-9B3E-73CD0100CA76}"/>
              </a:ext>
            </a:extLst>
          </p:cNvPr>
          <p:cNvSpPr txBox="1">
            <a:spLocks/>
          </p:cNvSpPr>
          <p:nvPr>
            <p:custDataLst>
              <p:tags r:id="rId6"/>
            </p:custDataLst>
          </p:nvPr>
        </p:nvSpPr>
        <p:spPr>
          <a:xfrm>
            <a:off x="374076" y="4366424"/>
            <a:ext cx="8223631" cy="381467"/>
          </a:xfrm>
          <a:prstGeom prst="rect">
            <a:avLst/>
          </a:prstGeom>
        </p:spPr>
        <p:txBody>
          <a:bodyPr/>
          <a:lstStyle>
            <a:lvl1pPr marL="342900" indent="-34290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Char char="•"/>
              <a:defRPr sz="2400" b="0" kern="1200">
                <a:solidFill>
                  <a:schemeClr val="tx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tx1"/>
              </a:buClr>
              <a:buFont typeface="Arial"/>
              <a:buChar char="–"/>
              <a:defRPr sz="2000" b="0" kern="1200" baseline="0">
                <a:solidFill>
                  <a:schemeClr val="tx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defRPr sz="1800" b="0" kern="1200" baseline="0">
                <a:solidFill>
                  <a:schemeClr val="tx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tabLst/>
              <a:defRPr sz="1400" b="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solidFill>
                  <a:srgbClr val="58676D"/>
                </a:solidFill>
                <a:latin typeface="Averta Regular" panose="00000500000000000000" pitchFamily="50" charset="0"/>
              </a:rPr>
              <a:t>Figure 6.1 – Breaking the site’s permission inheritance allows for more privacy for your project or team.</a:t>
            </a:r>
          </a:p>
        </p:txBody>
      </p:sp>
    </p:spTree>
    <p:extLst>
      <p:ext uri="{BB962C8B-B14F-4D97-AF65-F5344CB8AC3E}">
        <p14:creationId xmlns:p14="http://schemas.microsoft.com/office/powerpoint/2010/main" val="196766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826C80-62B0-46F1-8987-00C58BEE9CC1}"/>
              </a:ext>
            </a:extLst>
          </p:cNvPr>
          <p:cNvSpPr>
            <a:spLocks noGrp="1"/>
          </p:cNvSpPr>
          <p:nvPr>
            <p:ph type="title"/>
            <p:custDataLst>
              <p:tags r:id="rId1"/>
            </p:custDataLst>
          </p:nvPr>
        </p:nvSpPr>
        <p:spPr>
          <a:xfrm>
            <a:off x="5705184" y="471948"/>
            <a:ext cx="3176784" cy="1210997"/>
          </a:xfrm>
        </p:spPr>
        <p:txBody>
          <a:bodyPr/>
          <a:lstStyle/>
          <a:p>
            <a:r>
              <a:rPr lang="en-US" dirty="0"/>
              <a:t>Library &amp; List Permissions</a:t>
            </a:r>
          </a:p>
        </p:txBody>
      </p:sp>
      <p:sp>
        <p:nvSpPr>
          <p:cNvPr id="4" name="Text Placeholder 3">
            <a:extLst>
              <a:ext uri="{FF2B5EF4-FFF2-40B4-BE49-F238E27FC236}">
                <a16:creationId xmlns:a16="http://schemas.microsoft.com/office/drawing/2014/main" id="{16AEFE8B-D576-401C-97E4-B3DCD10B7CA0}"/>
              </a:ext>
            </a:extLst>
          </p:cNvPr>
          <p:cNvSpPr>
            <a:spLocks noGrp="1"/>
          </p:cNvSpPr>
          <p:nvPr>
            <p:ph type="body" sz="quarter" idx="11"/>
            <p:custDataLst>
              <p:tags r:id="rId2"/>
            </p:custDataLst>
          </p:nvPr>
        </p:nvSpPr>
        <p:spPr>
          <a:xfrm>
            <a:off x="5705184" y="1682945"/>
            <a:ext cx="3176783" cy="2726370"/>
          </a:xfrm>
        </p:spPr>
        <p:txBody>
          <a:bodyPr/>
          <a:lstStyle/>
          <a:p>
            <a:pPr marL="171450" indent="-171450">
              <a:buFont typeface="Arial" panose="020B0604020202020204" pitchFamily="34" charset="0"/>
              <a:buChar char="•"/>
            </a:pPr>
            <a:r>
              <a:rPr lang="en-US" sz="1400" dirty="0"/>
              <a:t>Sites can be public, but have private libraries and vice versa.</a:t>
            </a:r>
            <a:br>
              <a:rPr lang="en-US" sz="1400" dirty="0"/>
            </a:br>
            <a:endParaRPr lang="en-US" sz="1400" dirty="0"/>
          </a:p>
          <a:p>
            <a:pPr marL="171450" indent="-171450">
              <a:buFont typeface="Arial" panose="020B0604020202020204" pitchFamily="34" charset="0"/>
              <a:buChar char="•"/>
            </a:pPr>
            <a:r>
              <a:rPr lang="en-US" sz="1400" dirty="0"/>
              <a:t>Must break inheritance to have different permissions for lists/libraries.</a:t>
            </a:r>
            <a:br>
              <a:rPr lang="en-US" sz="1400" dirty="0"/>
            </a:br>
            <a:endParaRPr lang="en-US" sz="1400" dirty="0"/>
          </a:p>
          <a:p>
            <a:pPr marL="171450" indent="-171450">
              <a:buFont typeface="Arial" panose="020B0604020202020204" pitchFamily="34" charset="0"/>
              <a:buChar char="•"/>
            </a:pPr>
            <a:r>
              <a:rPr lang="en-US" sz="1400" dirty="0"/>
              <a:t>Must have access to library/list settings or ask a site owner.</a:t>
            </a:r>
            <a:br>
              <a:rPr lang="en-US" sz="1400" dirty="0"/>
            </a:br>
            <a:endParaRPr lang="en-US" sz="1400" dirty="0"/>
          </a:p>
          <a:p>
            <a:pPr marL="171450" indent="-171450">
              <a:buFont typeface="Arial" panose="020B0604020202020204" pitchFamily="34" charset="0"/>
              <a:buChar char="•"/>
            </a:pPr>
            <a:r>
              <a:rPr lang="en-US" sz="1400" dirty="0"/>
              <a:t>Reach out to Business Leads.</a:t>
            </a:r>
          </a:p>
        </p:txBody>
      </p:sp>
      <p:pic>
        <p:nvPicPr>
          <p:cNvPr id="8" name="Picture Placeholder 7">
            <a:extLst>
              <a:ext uri="{FF2B5EF4-FFF2-40B4-BE49-F238E27FC236}">
                <a16:creationId xmlns:a16="http://schemas.microsoft.com/office/drawing/2014/main" id="{1BAA2564-C0B4-450A-B98F-7EC4AADBEF5A}"/>
              </a:ext>
            </a:extLst>
          </p:cNvPr>
          <p:cNvPicPr>
            <a:picLocks noGrp="1" noChangeAspect="1"/>
          </p:cNvPicPr>
          <p:nvPr>
            <p:ph type="pic" sz="quarter" idx="10"/>
            <p:custDataLst>
              <p:tags r:id="rId3"/>
            </p:custDataLst>
          </p:nvPr>
        </p:nvPicPr>
        <p:blipFill rotWithShape="1">
          <a:blip r:embed="rId7" cstate="print">
            <a:extLst>
              <a:ext uri="{28A0092B-C50C-407E-A947-70E740481C1C}">
                <a14:useLocalDpi xmlns:a14="http://schemas.microsoft.com/office/drawing/2010/main"/>
              </a:ext>
            </a:extLst>
          </a:blip>
          <a:srcRect b="7512"/>
          <a:stretch/>
        </p:blipFill>
        <p:spPr>
          <a:xfrm>
            <a:off x="482445" y="471948"/>
            <a:ext cx="4818831" cy="37634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Rectangle 8">
            <a:extLst>
              <a:ext uri="{FF2B5EF4-FFF2-40B4-BE49-F238E27FC236}">
                <a16:creationId xmlns:a16="http://schemas.microsoft.com/office/drawing/2014/main" id="{D6B086EB-FA83-4374-AA78-0482D3473194}"/>
              </a:ext>
            </a:extLst>
          </p:cNvPr>
          <p:cNvSpPr/>
          <p:nvPr>
            <p:custDataLst>
              <p:tags r:id="rId4"/>
            </p:custDataLst>
          </p:nvPr>
        </p:nvSpPr>
        <p:spPr>
          <a:xfrm>
            <a:off x="2249536" y="1963436"/>
            <a:ext cx="880741" cy="157074"/>
          </a:xfrm>
          <a:prstGeom prst="rect">
            <a:avLst/>
          </a:prstGeom>
          <a:noFill/>
          <a:ln w="19050" cap="flat" cmpd="sng" algn="ctr">
            <a:solidFill>
              <a:schemeClr val="accent4"/>
            </a:solid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10" name="Text Placeholder 4">
            <a:extLst>
              <a:ext uri="{FF2B5EF4-FFF2-40B4-BE49-F238E27FC236}">
                <a16:creationId xmlns:a16="http://schemas.microsoft.com/office/drawing/2014/main" id="{C1BE09ED-CB41-4A54-9D5F-4FFB3B73CE89}"/>
              </a:ext>
            </a:extLst>
          </p:cNvPr>
          <p:cNvSpPr txBox="1">
            <a:spLocks/>
          </p:cNvSpPr>
          <p:nvPr>
            <p:custDataLst>
              <p:tags r:id="rId5"/>
            </p:custDataLst>
          </p:nvPr>
        </p:nvSpPr>
        <p:spPr>
          <a:xfrm>
            <a:off x="374076" y="4366424"/>
            <a:ext cx="8223631" cy="381467"/>
          </a:xfrm>
          <a:prstGeom prst="rect">
            <a:avLst/>
          </a:prstGeom>
        </p:spPr>
        <p:txBody>
          <a:bodyPr/>
          <a:lstStyle>
            <a:lvl1pPr marL="342900" indent="-34290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Char char="•"/>
              <a:defRPr sz="2400" b="0" kern="1200">
                <a:solidFill>
                  <a:schemeClr val="tx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tx1"/>
              </a:buClr>
              <a:buFont typeface="Arial"/>
              <a:buChar char="–"/>
              <a:defRPr sz="2000" b="0" kern="1200" baseline="0">
                <a:solidFill>
                  <a:schemeClr val="tx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defRPr sz="1800" b="0" kern="1200" baseline="0">
                <a:solidFill>
                  <a:schemeClr val="tx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tabLst/>
              <a:defRPr sz="1400" b="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solidFill>
                  <a:srgbClr val="58676D"/>
                </a:solidFill>
                <a:latin typeface="Averta Regular" panose="00000500000000000000" pitchFamily="50" charset="0"/>
              </a:rPr>
              <a:t>Figure 6.2 – Library or List settings is where you can set permissions.</a:t>
            </a:r>
          </a:p>
        </p:txBody>
      </p:sp>
    </p:spTree>
    <p:extLst>
      <p:ext uri="{BB962C8B-B14F-4D97-AF65-F5344CB8AC3E}">
        <p14:creationId xmlns:p14="http://schemas.microsoft.com/office/powerpoint/2010/main" val="42023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9F8FC-DF49-4196-B55B-02C29FE9BE26}"/>
              </a:ext>
            </a:extLst>
          </p:cNvPr>
          <p:cNvSpPr>
            <a:spLocks noGrp="1"/>
          </p:cNvSpPr>
          <p:nvPr>
            <p:ph type="title"/>
            <p:custDataLst>
              <p:tags r:id="rId2"/>
            </p:custDataLst>
          </p:nvPr>
        </p:nvSpPr>
        <p:spPr>
          <a:xfrm>
            <a:off x="376513" y="471948"/>
            <a:ext cx="2514171" cy="1132459"/>
          </a:xfrm>
        </p:spPr>
        <p:txBody>
          <a:bodyPr/>
          <a:lstStyle/>
          <a:p>
            <a:r>
              <a:rPr lang="en-US" dirty="0"/>
              <a:t>Sharing in SharePoint</a:t>
            </a:r>
          </a:p>
        </p:txBody>
      </p:sp>
      <p:sp>
        <p:nvSpPr>
          <p:cNvPr id="4" name="Text Placeholder 3">
            <a:extLst>
              <a:ext uri="{FF2B5EF4-FFF2-40B4-BE49-F238E27FC236}">
                <a16:creationId xmlns:a16="http://schemas.microsoft.com/office/drawing/2014/main" id="{4C54A1CE-58F8-4994-9FB7-B24DD3698444}"/>
              </a:ext>
            </a:extLst>
          </p:cNvPr>
          <p:cNvSpPr>
            <a:spLocks noGrp="1"/>
          </p:cNvSpPr>
          <p:nvPr>
            <p:ph type="body" sz="quarter" idx="11"/>
            <p:custDataLst>
              <p:tags r:id="rId3"/>
            </p:custDataLst>
          </p:nvPr>
        </p:nvSpPr>
        <p:spPr>
          <a:xfrm>
            <a:off x="374076" y="1604407"/>
            <a:ext cx="2531356" cy="2620484"/>
          </a:xfrm>
        </p:spPr>
        <p:txBody>
          <a:bodyPr/>
          <a:lstStyle/>
          <a:p>
            <a:pPr marL="171450" indent="-171450">
              <a:buFont typeface="Arial" panose="020B0604020202020204" pitchFamily="34" charset="0"/>
              <a:buChar char="•"/>
            </a:pPr>
            <a:r>
              <a:rPr lang="en-US" dirty="0"/>
              <a:t>Sharing makes it easy to allow colleagues access to files quickly and easily.</a:t>
            </a:r>
            <a:br>
              <a:rPr lang="en-US" dirty="0"/>
            </a:br>
            <a:endParaRPr lang="en-US" dirty="0"/>
          </a:p>
          <a:p>
            <a:pPr marL="171450" indent="-171450">
              <a:buFont typeface="Arial" panose="020B0604020202020204" pitchFamily="34" charset="0"/>
              <a:buChar char="•"/>
            </a:pPr>
            <a:r>
              <a:rPr lang="en-US" dirty="0"/>
              <a:t>Sharing has some quirks and you have to be mindful of secured documents.</a:t>
            </a:r>
            <a:br>
              <a:rPr lang="en-US" dirty="0"/>
            </a:br>
            <a:endParaRPr lang="en-US" dirty="0"/>
          </a:p>
          <a:p>
            <a:pPr marL="171450" indent="-171450">
              <a:buFont typeface="Arial" panose="020B0604020202020204" pitchFamily="34" charset="0"/>
              <a:buChar char="•"/>
            </a:pPr>
            <a:r>
              <a:rPr lang="en-US" dirty="0"/>
              <a:t>Easier to get a link than to “share”. </a:t>
            </a:r>
            <a:br>
              <a:rPr lang="en-US" dirty="0"/>
            </a:br>
            <a:endParaRPr lang="en-US" dirty="0"/>
          </a:p>
          <a:p>
            <a:pPr marL="171450" indent="-171450">
              <a:buFont typeface="Arial" panose="020B0604020202020204" pitchFamily="34" charset="0"/>
              <a:buChar char="•"/>
            </a:pPr>
            <a:r>
              <a:rPr lang="en-US" dirty="0"/>
              <a:t>Get Item URL feature from Collaboration @ CA</a:t>
            </a:r>
          </a:p>
        </p:txBody>
      </p:sp>
      <p:graphicFrame>
        <p:nvGraphicFramePr>
          <p:cNvPr id="5" name="Object 4">
            <a:extLst>
              <a:ext uri="{FF2B5EF4-FFF2-40B4-BE49-F238E27FC236}">
                <a16:creationId xmlns:a16="http://schemas.microsoft.com/office/drawing/2014/main" id="{1D209F87-EB9B-4124-AEFB-C8295513A691}"/>
              </a:ext>
            </a:extLst>
          </p:cNvPr>
          <p:cNvGraphicFramePr>
            <a:graphicFrameLocks noChangeAspect="1"/>
          </p:cNvGraphicFramePr>
          <p:nvPr>
            <p:custDataLst>
              <p:tags r:id="rId4"/>
            </p:custDataLst>
            <p:extLst>
              <p:ext uri="{D42A27DB-BD31-4B8C-83A1-F6EECF244321}">
                <p14:modId xmlns:p14="http://schemas.microsoft.com/office/powerpoint/2010/main" val="1597511006"/>
              </p:ext>
            </p:extLst>
          </p:nvPr>
        </p:nvGraphicFramePr>
        <p:xfrm>
          <a:off x="3030733" y="774155"/>
          <a:ext cx="5727922" cy="3329114"/>
        </p:xfrm>
        <a:graphic>
          <a:graphicData uri="http://schemas.openxmlformats.org/presentationml/2006/ole">
            <mc:AlternateContent xmlns:mc="http://schemas.openxmlformats.org/markup-compatibility/2006">
              <mc:Choice xmlns:v="urn:schemas-microsoft-com:vml" Requires="v">
                <p:oleObj spid="_x0000_s8200" r:id="rId7" imgW="8279280" imgH="4812480" progId="">
                  <p:embed/>
                </p:oleObj>
              </mc:Choice>
              <mc:Fallback>
                <p:oleObj r:id="rId7" imgW="8279280" imgH="4812480" progId="">
                  <p:embed/>
                  <p:pic>
                    <p:nvPicPr>
                      <p:cNvPr id="5" name="Object 4">
                        <a:extLst>
                          <a:ext uri="{FF2B5EF4-FFF2-40B4-BE49-F238E27FC236}">
                            <a16:creationId xmlns:a16="http://schemas.microsoft.com/office/drawing/2014/main" id="{1D209F87-EB9B-4124-AEFB-C8295513A691}"/>
                          </a:ext>
                        </a:extLst>
                      </p:cNvPr>
                      <p:cNvPicPr/>
                      <p:nvPr/>
                    </p:nvPicPr>
                    <p:blipFill>
                      <a:blip r:embed="rId8"/>
                      <a:stretch>
                        <a:fillRect/>
                      </a:stretch>
                    </p:blipFill>
                    <p:spPr>
                      <a:xfrm>
                        <a:off x="3030733" y="774155"/>
                        <a:ext cx="5727922" cy="3329114"/>
                      </a:xfrm>
                      <a:prstGeom prst="rect">
                        <a:avLst/>
                      </a:prstGeom>
                    </p:spPr>
                  </p:pic>
                </p:oleObj>
              </mc:Fallback>
            </mc:AlternateContent>
          </a:graphicData>
        </a:graphic>
      </p:graphicFrame>
      <p:sp>
        <p:nvSpPr>
          <p:cNvPr id="6" name="Text Placeholder 4">
            <a:extLst>
              <a:ext uri="{FF2B5EF4-FFF2-40B4-BE49-F238E27FC236}">
                <a16:creationId xmlns:a16="http://schemas.microsoft.com/office/drawing/2014/main" id="{C05C4288-51DE-4A8B-8DB4-6E560D86B284}"/>
              </a:ext>
            </a:extLst>
          </p:cNvPr>
          <p:cNvSpPr txBox="1">
            <a:spLocks/>
          </p:cNvSpPr>
          <p:nvPr>
            <p:custDataLst>
              <p:tags r:id="rId5"/>
            </p:custDataLst>
          </p:nvPr>
        </p:nvSpPr>
        <p:spPr>
          <a:xfrm>
            <a:off x="374076" y="4366424"/>
            <a:ext cx="8223631" cy="381467"/>
          </a:xfrm>
          <a:prstGeom prst="rect">
            <a:avLst/>
          </a:prstGeom>
        </p:spPr>
        <p:txBody>
          <a:bodyPr/>
          <a:lstStyle>
            <a:lvl1pPr marL="342900" indent="-34290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Char char="•"/>
              <a:defRPr sz="2400" b="0" kern="1200">
                <a:solidFill>
                  <a:schemeClr val="tx1"/>
                </a:solidFill>
                <a:latin typeface="+mn-lt"/>
                <a:ea typeface="+mn-ea"/>
                <a:cs typeface="+mn-cs"/>
              </a:defRPr>
            </a:lvl1pPr>
            <a:lvl2pPr marL="679450" indent="-285750" algn="l" defTabSz="457200" rtl="0" eaLnBrk="1" latinLnBrk="0" hangingPunct="1">
              <a:lnSpc>
                <a:spcPts val="2200"/>
              </a:lnSpc>
              <a:spcBef>
                <a:spcPts val="0"/>
              </a:spcBef>
              <a:spcAft>
                <a:spcPts val="600"/>
              </a:spcAft>
              <a:buClr>
                <a:schemeClr val="tx1"/>
              </a:buClr>
              <a:buFont typeface="Arial"/>
              <a:buChar char="–"/>
              <a:defRPr sz="2000" b="0" kern="1200" baseline="0">
                <a:solidFill>
                  <a:schemeClr val="tx1"/>
                </a:solidFill>
                <a:latin typeface="+mn-lt"/>
                <a:ea typeface="+mn-ea"/>
                <a:cs typeface="+mn-cs"/>
              </a:defRPr>
            </a:lvl2pPr>
            <a:lvl3pPr marL="9779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defRPr sz="1800" b="0" kern="1200" baseline="0">
                <a:solidFill>
                  <a:schemeClr val="tx1"/>
                </a:solidFill>
                <a:latin typeface="+mn-lt"/>
                <a:ea typeface="+mn-ea"/>
                <a:cs typeface="+mn-cs"/>
              </a:defRPr>
            </a:lvl3pPr>
            <a:lvl4pPr marL="13208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mn-lt"/>
                <a:ea typeface="+mn-ea"/>
                <a:cs typeface="+mn-cs"/>
              </a:defRPr>
            </a:lvl4pPr>
            <a:lvl5pPr marL="1600200" indent="-228600" algn="l" defTabSz="457200" rtl="0" eaLnBrk="1" latinLnBrk="0" hangingPunct="1">
              <a:lnSpc>
                <a:spcPts val="2200"/>
              </a:lnSpc>
              <a:spcBef>
                <a:spcPts val="0"/>
              </a:spcBef>
              <a:spcAft>
                <a:spcPts val="600"/>
              </a:spcAft>
              <a:buClr>
                <a:schemeClr val="tx1"/>
              </a:buClr>
              <a:buFont typeface="Arial" panose="020B0604020202020204" pitchFamily="34" charset="0"/>
              <a:buChar char="•"/>
              <a:tabLst/>
              <a:defRPr sz="1400" b="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solidFill>
                  <a:srgbClr val="58676D"/>
                </a:solidFill>
                <a:latin typeface="Averta Regular" panose="00000500000000000000" pitchFamily="50" charset="0"/>
              </a:rPr>
              <a:t>Figure 6.3 – How do I share my stuff in SharePoint?</a:t>
            </a:r>
          </a:p>
        </p:txBody>
      </p:sp>
    </p:spTree>
    <p:extLst>
      <p:ext uri="{BB962C8B-B14F-4D97-AF65-F5344CB8AC3E}">
        <p14:creationId xmlns:p14="http://schemas.microsoft.com/office/powerpoint/2010/main" val="256375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A607D-AD9D-4A41-954B-E37D6B79B86E}"/>
              </a:ext>
            </a:extLst>
          </p:cNvPr>
          <p:cNvSpPr>
            <a:spLocks noGrp="1"/>
          </p:cNvSpPr>
          <p:nvPr>
            <p:ph type="ctrTitle"/>
            <p:custDataLst>
              <p:tags r:id="rId1"/>
            </p:custDataLst>
          </p:nvPr>
        </p:nvSpPr>
        <p:spPr>
          <a:xfrm>
            <a:off x="457397" y="2007095"/>
            <a:ext cx="8167461" cy="840230"/>
          </a:xfrm>
        </p:spPr>
        <p:txBody>
          <a:bodyPr/>
          <a:lstStyle/>
          <a:p>
            <a:r>
              <a:rPr lang="en-US" dirty="0"/>
              <a:t>Q &amp; A</a:t>
            </a:r>
          </a:p>
        </p:txBody>
      </p:sp>
      <p:sp>
        <p:nvSpPr>
          <p:cNvPr id="6" name="Text Placeholder 3">
            <a:extLst>
              <a:ext uri="{FF2B5EF4-FFF2-40B4-BE49-F238E27FC236}">
                <a16:creationId xmlns:a16="http://schemas.microsoft.com/office/drawing/2014/main" id="{5B743110-9F78-4A4E-8452-61895CF60DCD}"/>
              </a:ext>
            </a:extLst>
          </p:cNvPr>
          <p:cNvSpPr txBox="1">
            <a:spLocks/>
          </p:cNvSpPr>
          <p:nvPr>
            <p:custDataLst>
              <p:tags r:id="rId2"/>
            </p:custDataLst>
          </p:nvPr>
        </p:nvSpPr>
        <p:spPr>
          <a:xfrm>
            <a:off x="464657" y="2819660"/>
            <a:ext cx="8040516" cy="542975"/>
          </a:xfrm>
          <a:prstGeom prst="rect">
            <a:avLst/>
          </a:prstGeom>
        </p:spPr>
        <p:txBody>
          <a:bodyPr vert="horz" lIns="0" tIns="45720" rIns="91440" bIns="45720" rtlCol="0">
            <a:noAutofit/>
          </a:bodyPr>
          <a:lstStyle>
            <a:lvl1pPr marL="0" indent="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None/>
              <a:defRPr sz="1400" b="1" kern="1200">
                <a:solidFill>
                  <a:schemeClr val="tx1"/>
                </a:solidFill>
                <a:latin typeface="Averta Regular" panose="00000500000000000000" pitchFamily="50" charset="0"/>
                <a:ea typeface="+mn-ea"/>
                <a:cs typeface="+mn-cs"/>
              </a:defRPr>
            </a:lvl1pPr>
            <a:lvl2pPr marL="457200" indent="0" algn="l" defTabSz="457200" rtl="0" eaLnBrk="1" latinLnBrk="0" hangingPunct="1">
              <a:lnSpc>
                <a:spcPts val="2200"/>
              </a:lnSpc>
              <a:spcBef>
                <a:spcPts val="0"/>
              </a:spcBef>
              <a:spcAft>
                <a:spcPts val="600"/>
              </a:spcAft>
              <a:buClr>
                <a:schemeClr val="tx1"/>
              </a:buClr>
              <a:buFont typeface="Arial"/>
              <a:buNone/>
              <a:defRPr sz="2000" b="0" kern="1200" baseline="0">
                <a:solidFill>
                  <a:schemeClr val="tx1">
                    <a:tint val="75000"/>
                  </a:schemeClr>
                </a:solidFill>
                <a:latin typeface="Averta Regular" panose="00000500000000000000" pitchFamily="50" charset="0"/>
                <a:ea typeface="+mn-ea"/>
                <a:cs typeface="+mn-cs"/>
              </a:defRPr>
            </a:lvl2pPr>
            <a:lvl3pPr marL="914400" indent="0" algn="l" defTabSz="457200" rtl="0" eaLnBrk="1" latinLnBrk="0" hangingPunct="1">
              <a:lnSpc>
                <a:spcPts val="2200"/>
              </a:lnSpc>
              <a:spcBef>
                <a:spcPts val="0"/>
              </a:spcBef>
              <a:spcAft>
                <a:spcPts val="600"/>
              </a:spcAft>
              <a:buClr>
                <a:schemeClr val="tx1"/>
              </a:buClr>
              <a:buFont typeface="Arial" panose="020B0604020202020204" pitchFamily="34" charset="0"/>
              <a:buNone/>
              <a:defRPr sz="1800" b="0" kern="1200" baseline="0">
                <a:solidFill>
                  <a:schemeClr val="tx1">
                    <a:tint val="75000"/>
                  </a:schemeClr>
                </a:solidFill>
                <a:latin typeface="Averta Regular" panose="00000500000000000000" pitchFamily="50" charset="0"/>
                <a:ea typeface="+mn-ea"/>
                <a:cs typeface="+mn-cs"/>
              </a:defRPr>
            </a:lvl3pPr>
            <a:lvl4pPr marL="1371600" marR="0" indent="0" algn="l" defTabSz="457200" rtl="0" eaLnBrk="1" fontAlgn="auto" latinLnBrk="0" hangingPunct="1">
              <a:lnSpc>
                <a:spcPts val="2200"/>
              </a:lnSpc>
              <a:spcBef>
                <a:spcPts val="0"/>
              </a:spcBef>
              <a:spcAft>
                <a:spcPts val="600"/>
              </a:spcAft>
              <a:buClr>
                <a:schemeClr val="tx1"/>
              </a:buClr>
              <a:buSzTx/>
              <a:buFont typeface="Arial"/>
              <a:buNone/>
              <a:tabLst/>
              <a:defRPr sz="1600" b="0" kern="1200">
                <a:solidFill>
                  <a:schemeClr val="tx1">
                    <a:tint val="75000"/>
                  </a:schemeClr>
                </a:solidFill>
                <a:latin typeface="Averta Regular" panose="00000500000000000000" pitchFamily="50" charset="0"/>
                <a:ea typeface="+mn-ea"/>
                <a:cs typeface="+mn-cs"/>
              </a:defRPr>
            </a:lvl4pPr>
            <a:lvl5pPr marL="1828800" indent="0" algn="l" defTabSz="457200" rtl="0" eaLnBrk="1" latinLnBrk="0" hangingPunct="1">
              <a:lnSpc>
                <a:spcPts val="2200"/>
              </a:lnSpc>
              <a:spcBef>
                <a:spcPts val="0"/>
              </a:spcBef>
              <a:spcAft>
                <a:spcPts val="600"/>
              </a:spcAft>
              <a:buClr>
                <a:schemeClr val="tx1"/>
              </a:buClr>
              <a:buFont typeface="Arial" panose="020B0604020202020204" pitchFamily="34" charset="0"/>
              <a:buNone/>
              <a:tabLst/>
              <a:defRPr sz="1600" b="0" kern="1200" baseline="0">
                <a:solidFill>
                  <a:schemeClr val="tx1">
                    <a:tint val="75000"/>
                  </a:schemeClr>
                </a:solidFill>
                <a:latin typeface="Averta Regular" panose="00000500000000000000" pitchFamily="50" charset="0"/>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r>
              <a:rPr lang="en-US"/>
              <a:t>POST QUESTIONS IN THE SKYPE CONVERSATION WINDOW FOR OUR MODERATORS.</a:t>
            </a:r>
            <a:endParaRPr lang="en-US" dirty="0"/>
          </a:p>
        </p:txBody>
      </p:sp>
    </p:spTree>
    <p:extLst>
      <p:ext uri="{BB962C8B-B14F-4D97-AF65-F5344CB8AC3E}">
        <p14:creationId xmlns:p14="http://schemas.microsoft.com/office/powerpoint/2010/main" val="176442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1B4E-CA3E-486B-9D13-CB4F66472D8C}"/>
              </a:ext>
            </a:extLst>
          </p:cNvPr>
          <p:cNvSpPr>
            <a:spLocks noGrp="1"/>
          </p:cNvSpPr>
          <p:nvPr>
            <p:ph type="ctrTitle"/>
            <p:custDataLst>
              <p:tags r:id="rId1"/>
            </p:custDataLst>
          </p:nvPr>
        </p:nvSpPr>
        <p:spPr>
          <a:xfrm>
            <a:off x="457397" y="2007095"/>
            <a:ext cx="8167461" cy="840230"/>
          </a:xfrm>
        </p:spPr>
        <p:txBody>
          <a:bodyPr/>
          <a:lstStyle/>
          <a:p>
            <a:r>
              <a:rPr lang="en-US" dirty="0">
                <a:solidFill>
                  <a:schemeClr val="accent1"/>
                </a:solidFill>
                <a:latin typeface="Averta Regular" panose="00000500000000000000" pitchFamily="50" charset="0"/>
              </a:rPr>
              <a:t>Easy Office Integrations</a:t>
            </a:r>
          </a:p>
        </p:txBody>
      </p:sp>
      <p:sp>
        <p:nvSpPr>
          <p:cNvPr id="4" name="Text Placeholder 3">
            <a:extLst>
              <a:ext uri="{FF2B5EF4-FFF2-40B4-BE49-F238E27FC236}">
                <a16:creationId xmlns:a16="http://schemas.microsoft.com/office/drawing/2014/main" id="{447A86C6-57A4-41DE-AAB0-E976EE63B587}"/>
              </a:ext>
            </a:extLst>
          </p:cNvPr>
          <p:cNvSpPr>
            <a:spLocks noGrp="1"/>
          </p:cNvSpPr>
          <p:nvPr>
            <p:ph type="body" idx="12"/>
            <p:custDataLst>
              <p:tags r:id="rId2"/>
            </p:custDataLst>
          </p:nvPr>
        </p:nvSpPr>
        <p:spPr>
          <a:xfrm>
            <a:off x="464658" y="2819660"/>
            <a:ext cx="6455338" cy="542975"/>
          </a:xfrm>
        </p:spPr>
        <p:txBody>
          <a:bodyPr/>
          <a:lstStyle/>
          <a:p>
            <a:r>
              <a:rPr lang="en-US" dirty="0">
                <a:latin typeface="Averta Regular" panose="00000500000000000000" pitchFamily="50" charset="0"/>
              </a:rPr>
              <a:t>WORK WITH OFFICE 365 PRODUCTS DIRECTLY FROM SHAREPOINT</a:t>
            </a:r>
          </a:p>
        </p:txBody>
      </p:sp>
      <p:sp>
        <p:nvSpPr>
          <p:cNvPr id="5" name="TextBox 4">
            <a:extLst>
              <a:ext uri="{FF2B5EF4-FFF2-40B4-BE49-F238E27FC236}">
                <a16:creationId xmlns:a16="http://schemas.microsoft.com/office/drawing/2014/main" id="{084B6213-334A-40A5-BFD7-2D36D39F4F25}"/>
              </a:ext>
            </a:extLst>
          </p:cNvPr>
          <p:cNvSpPr txBox="1"/>
          <p:nvPr>
            <p:custDataLst>
              <p:tags r:id="rId3"/>
            </p:custDataLst>
          </p:nvPr>
        </p:nvSpPr>
        <p:spPr>
          <a:xfrm>
            <a:off x="7281333" y="344311"/>
            <a:ext cx="1162756" cy="987778"/>
          </a:xfrm>
          <a:prstGeom prst="rect">
            <a:avLst/>
          </a:prstGeom>
          <a:noFill/>
          <a:ln w="25400" cap="flat" cmpd="sng" algn="ctr">
            <a:solidFill>
              <a:schemeClr val="accent2"/>
            </a:solidFill>
            <a:prstDash val="solid"/>
          </a:ln>
          <a:effectLst/>
        </p:spPr>
        <p:style>
          <a:lnRef idx="2">
            <a:schemeClr val="accent2"/>
          </a:lnRef>
          <a:fillRef idx="1">
            <a:schemeClr val="lt1"/>
          </a:fillRef>
          <a:effectRef idx="0">
            <a:schemeClr val="accent2"/>
          </a:effectRef>
          <a:fontRef idx="minor">
            <a:schemeClr val="dk1"/>
          </a:fontRef>
        </p:style>
        <p:txBody>
          <a:bodyPr wrap="square" tIns="91440" bIns="91440" rtlCol="0" anchor="ctr" anchorCtr="0">
            <a:noAutofit/>
          </a:bodyPr>
          <a:lstStyle/>
          <a:p>
            <a:pPr algn="ctr"/>
            <a:r>
              <a:rPr lang="en-US" sz="6000" dirty="0">
                <a:latin typeface="Averta Bold" panose="00000800000000000000" pitchFamily="50" charset="0"/>
              </a:rPr>
              <a:t>7</a:t>
            </a:r>
          </a:p>
        </p:txBody>
      </p:sp>
    </p:spTree>
    <p:extLst>
      <p:ext uri="{BB962C8B-B14F-4D97-AF65-F5344CB8AC3E}">
        <p14:creationId xmlns:p14="http://schemas.microsoft.com/office/powerpoint/2010/main" val="165469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E8DDB-F39B-49C6-AF62-D2453E4129E6}"/>
              </a:ext>
            </a:extLst>
          </p:cNvPr>
          <p:cNvSpPr>
            <a:spLocks noGrp="1"/>
          </p:cNvSpPr>
          <p:nvPr>
            <p:ph type="title"/>
            <p:custDataLst>
              <p:tags r:id="rId1"/>
            </p:custDataLst>
          </p:nvPr>
        </p:nvSpPr>
        <p:spPr>
          <a:xfrm>
            <a:off x="457200" y="231475"/>
            <a:ext cx="8229600" cy="480131"/>
          </a:xfrm>
        </p:spPr>
        <p:txBody>
          <a:bodyPr/>
          <a:lstStyle/>
          <a:p>
            <a:r>
              <a:rPr lang="en-US" dirty="0"/>
              <a:t>Office Online vs. Desktop Client</a:t>
            </a:r>
          </a:p>
        </p:txBody>
      </p:sp>
      <p:graphicFrame>
        <p:nvGraphicFramePr>
          <p:cNvPr id="6" name="Content Placeholder 5">
            <a:extLst>
              <a:ext uri="{FF2B5EF4-FFF2-40B4-BE49-F238E27FC236}">
                <a16:creationId xmlns:a16="http://schemas.microsoft.com/office/drawing/2014/main" id="{3D551838-05EA-410A-9E90-DD1598B9B7D1}"/>
              </a:ext>
            </a:extLst>
          </p:cNvPr>
          <p:cNvGraphicFramePr>
            <a:graphicFrameLocks noGrp="1"/>
          </p:cNvGraphicFramePr>
          <p:nvPr>
            <p:ph sz="half" idx="1"/>
            <p:custDataLst>
              <p:tags r:id="rId2"/>
            </p:custDataLst>
            <p:extLst>
              <p:ext uri="{D42A27DB-BD31-4B8C-83A1-F6EECF244321}">
                <p14:modId xmlns:p14="http://schemas.microsoft.com/office/powerpoint/2010/main" val="2866765595"/>
              </p:ext>
            </p:extLst>
          </p:nvPr>
        </p:nvGraphicFramePr>
        <p:xfrm>
          <a:off x="457200" y="1165225"/>
          <a:ext cx="4038600" cy="3032760"/>
        </p:xfrm>
        <a:graphic>
          <a:graphicData uri="http://schemas.openxmlformats.org/drawingml/2006/table">
            <a:tbl>
              <a:tblPr firstRow="1" bandRow="1">
                <a:tableStyleId>{00A15C55-8517-42AA-B614-E9B94910E393}</a:tableStyleId>
              </a:tblPr>
              <a:tblGrid>
                <a:gridCol w="4038600">
                  <a:extLst>
                    <a:ext uri="{9D8B030D-6E8A-4147-A177-3AD203B41FA5}">
                      <a16:colId xmlns:a16="http://schemas.microsoft.com/office/drawing/2014/main" val="2993807075"/>
                    </a:ext>
                  </a:extLst>
                </a:gridCol>
              </a:tblGrid>
              <a:tr h="370840">
                <a:tc>
                  <a:txBody>
                    <a:bodyPr/>
                    <a:lstStyle/>
                    <a:p>
                      <a:r>
                        <a:rPr lang="en-US" dirty="0"/>
                        <a:t>Office Online</a:t>
                      </a:r>
                    </a:p>
                  </a:txBody>
                  <a:tcPr/>
                </a:tc>
                <a:extLst>
                  <a:ext uri="{0D108BD9-81ED-4DB2-BD59-A6C34878D82A}">
                    <a16:rowId xmlns:a16="http://schemas.microsoft.com/office/drawing/2014/main" val="3098568227"/>
                  </a:ext>
                </a:extLst>
              </a:tr>
              <a:tr h="370840">
                <a:tc>
                  <a:txBody>
                    <a:bodyPr/>
                    <a:lstStyle/>
                    <a:p>
                      <a:r>
                        <a:rPr lang="en-US" dirty="0"/>
                        <a:t>Auto saves your changes.</a:t>
                      </a:r>
                    </a:p>
                  </a:txBody>
                  <a:tcPr/>
                </a:tc>
                <a:extLst>
                  <a:ext uri="{0D108BD9-81ED-4DB2-BD59-A6C34878D82A}">
                    <a16:rowId xmlns:a16="http://schemas.microsoft.com/office/drawing/2014/main" val="3186739572"/>
                  </a:ext>
                </a:extLst>
              </a:tr>
              <a:tr h="370840">
                <a:tc>
                  <a:txBody>
                    <a:bodyPr/>
                    <a:lstStyle/>
                    <a:p>
                      <a:r>
                        <a:rPr lang="en-US" dirty="0"/>
                        <a:t>Easy notation and comments.</a:t>
                      </a:r>
                    </a:p>
                  </a:txBody>
                  <a:tcPr/>
                </a:tc>
                <a:extLst>
                  <a:ext uri="{0D108BD9-81ED-4DB2-BD59-A6C34878D82A}">
                    <a16:rowId xmlns:a16="http://schemas.microsoft.com/office/drawing/2014/main" val="1749896703"/>
                  </a:ext>
                </a:extLst>
              </a:tr>
              <a:tr h="370840">
                <a:tc>
                  <a:txBody>
                    <a:bodyPr/>
                    <a:lstStyle/>
                    <a:p>
                      <a:r>
                        <a:rPr lang="en-US" dirty="0"/>
                        <a:t>Has co-authoring fully available with comment integration.</a:t>
                      </a:r>
                    </a:p>
                  </a:txBody>
                  <a:tcPr/>
                </a:tc>
                <a:extLst>
                  <a:ext uri="{0D108BD9-81ED-4DB2-BD59-A6C34878D82A}">
                    <a16:rowId xmlns:a16="http://schemas.microsoft.com/office/drawing/2014/main" val="2256517059"/>
                  </a:ext>
                </a:extLst>
              </a:tr>
              <a:tr h="370840">
                <a:tc>
                  <a:txBody>
                    <a:bodyPr/>
                    <a:lstStyle/>
                    <a:p>
                      <a:r>
                        <a:rPr lang="en-US" dirty="0"/>
                        <a:t>Has limited options available via the ribbon.</a:t>
                      </a:r>
                    </a:p>
                  </a:txBody>
                  <a:tcPr/>
                </a:tc>
                <a:extLst>
                  <a:ext uri="{0D108BD9-81ED-4DB2-BD59-A6C34878D82A}">
                    <a16:rowId xmlns:a16="http://schemas.microsoft.com/office/drawing/2014/main" val="3295870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Macro-enabled content is very limited, often not able to be displayed.</a:t>
                      </a:r>
                    </a:p>
                  </a:txBody>
                  <a:tcPr/>
                </a:tc>
                <a:extLst>
                  <a:ext uri="{0D108BD9-81ED-4DB2-BD59-A6C34878D82A}">
                    <a16:rowId xmlns:a16="http://schemas.microsoft.com/office/drawing/2014/main" val="1018347681"/>
                  </a:ext>
                </a:extLst>
              </a:tr>
            </a:tbl>
          </a:graphicData>
        </a:graphic>
      </p:graphicFrame>
      <p:graphicFrame>
        <p:nvGraphicFramePr>
          <p:cNvPr id="7" name="Content Placeholder 6">
            <a:extLst>
              <a:ext uri="{FF2B5EF4-FFF2-40B4-BE49-F238E27FC236}">
                <a16:creationId xmlns:a16="http://schemas.microsoft.com/office/drawing/2014/main" id="{35FE924C-6443-484A-BD32-0D7250D6174A}"/>
              </a:ext>
            </a:extLst>
          </p:cNvPr>
          <p:cNvGraphicFramePr>
            <a:graphicFrameLocks noGrp="1"/>
          </p:cNvGraphicFramePr>
          <p:nvPr>
            <p:ph sz="half" idx="2"/>
            <p:custDataLst>
              <p:tags r:id="rId3"/>
            </p:custDataLst>
            <p:extLst>
              <p:ext uri="{D42A27DB-BD31-4B8C-83A1-F6EECF244321}">
                <p14:modId xmlns:p14="http://schemas.microsoft.com/office/powerpoint/2010/main" val="325115734"/>
              </p:ext>
            </p:extLst>
          </p:nvPr>
        </p:nvGraphicFramePr>
        <p:xfrm>
          <a:off x="4645025" y="1165225"/>
          <a:ext cx="4038600" cy="2931160"/>
        </p:xfrm>
        <a:graphic>
          <a:graphicData uri="http://schemas.openxmlformats.org/drawingml/2006/table">
            <a:tbl>
              <a:tblPr firstRow="1" bandRow="1">
                <a:tableStyleId>{00A15C55-8517-42AA-B614-E9B94910E393}</a:tableStyleId>
              </a:tblPr>
              <a:tblGrid>
                <a:gridCol w="4038600">
                  <a:extLst>
                    <a:ext uri="{9D8B030D-6E8A-4147-A177-3AD203B41FA5}">
                      <a16:colId xmlns:a16="http://schemas.microsoft.com/office/drawing/2014/main" val="1392904448"/>
                    </a:ext>
                  </a:extLst>
                </a:gridCol>
              </a:tblGrid>
              <a:tr h="370840">
                <a:tc>
                  <a:txBody>
                    <a:bodyPr/>
                    <a:lstStyle/>
                    <a:p>
                      <a:r>
                        <a:rPr lang="en-US" dirty="0"/>
                        <a:t>Desktop Client</a:t>
                      </a:r>
                    </a:p>
                  </a:txBody>
                  <a:tcPr/>
                </a:tc>
                <a:extLst>
                  <a:ext uri="{0D108BD9-81ED-4DB2-BD59-A6C34878D82A}">
                    <a16:rowId xmlns:a16="http://schemas.microsoft.com/office/drawing/2014/main" val="186623246"/>
                  </a:ext>
                </a:extLst>
              </a:tr>
              <a:tr h="370840">
                <a:tc>
                  <a:txBody>
                    <a:bodyPr/>
                    <a:lstStyle/>
                    <a:p>
                      <a:r>
                        <a:rPr lang="en-US" dirty="0"/>
                        <a:t>Can have auto save set up, but not on by default. Requires manual save.</a:t>
                      </a:r>
                    </a:p>
                  </a:txBody>
                  <a:tcPr/>
                </a:tc>
                <a:extLst>
                  <a:ext uri="{0D108BD9-81ED-4DB2-BD59-A6C34878D82A}">
                    <a16:rowId xmlns:a16="http://schemas.microsoft.com/office/drawing/2014/main" val="1566710898"/>
                  </a:ext>
                </a:extLst>
              </a:tr>
              <a:tr h="370840">
                <a:tc>
                  <a:txBody>
                    <a:bodyPr/>
                    <a:lstStyle/>
                    <a:p>
                      <a:r>
                        <a:rPr lang="en-US" dirty="0"/>
                        <a:t>Has co-authoring available in limited ways.</a:t>
                      </a:r>
                    </a:p>
                  </a:txBody>
                  <a:tcPr/>
                </a:tc>
                <a:extLst>
                  <a:ext uri="{0D108BD9-81ED-4DB2-BD59-A6C34878D82A}">
                    <a16:rowId xmlns:a16="http://schemas.microsoft.com/office/drawing/2014/main" val="1057144290"/>
                  </a:ext>
                </a:extLst>
              </a:tr>
              <a:tr h="370840">
                <a:tc>
                  <a:txBody>
                    <a:bodyPr/>
                    <a:lstStyle/>
                    <a:p>
                      <a:r>
                        <a:rPr lang="en-US" dirty="0"/>
                        <a:t>Has all the available options via the ribbon.</a:t>
                      </a:r>
                    </a:p>
                  </a:txBody>
                  <a:tcPr/>
                </a:tc>
                <a:extLst>
                  <a:ext uri="{0D108BD9-81ED-4DB2-BD59-A6C34878D82A}">
                    <a16:rowId xmlns:a16="http://schemas.microsoft.com/office/drawing/2014/main" val="4281968184"/>
                  </a:ext>
                </a:extLst>
              </a:tr>
              <a:tr h="370840">
                <a:tc>
                  <a:txBody>
                    <a:bodyPr/>
                    <a:lstStyle/>
                    <a:p>
                      <a:r>
                        <a:rPr lang="en-US" dirty="0"/>
                        <a:t>Macro-enabled content is fully available.</a:t>
                      </a:r>
                    </a:p>
                  </a:txBody>
                  <a:tcPr/>
                </a:tc>
                <a:extLst>
                  <a:ext uri="{0D108BD9-81ED-4DB2-BD59-A6C34878D82A}">
                    <a16:rowId xmlns:a16="http://schemas.microsoft.com/office/drawing/2014/main" val="2170498486"/>
                  </a:ext>
                </a:extLst>
              </a:tr>
            </a:tbl>
          </a:graphicData>
        </a:graphic>
      </p:graphicFrame>
      <p:sp>
        <p:nvSpPr>
          <p:cNvPr id="5" name="Text Placeholder 4">
            <a:extLst>
              <a:ext uri="{FF2B5EF4-FFF2-40B4-BE49-F238E27FC236}">
                <a16:creationId xmlns:a16="http://schemas.microsoft.com/office/drawing/2014/main" id="{DFA3CBAE-D4A9-40A5-8071-C43A2EDF1043}"/>
              </a:ext>
            </a:extLst>
          </p:cNvPr>
          <p:cNvSpPr>
            <a:spLocks noGrp="1"/>
          </p:cNvSpPr>
          <p:nvPr>
            <p:ph type="body" sz="quarter" idx="12"/>
            <p:custDataLst>
              <p:tags r:id="rId4"/>
            </p:custDataLst>
          </p:nvPr>
        </p:nvSpPr>
        <p:spPr>
          <a:xfrm>
            <a:off x="460185" y="4448175"/>
            <a:ext cx="8223631" cy="204788"/>
          </a:xfrm>
        </p:spPr>
        <p:txBody>
          <a:bodyPr/>
          <a:lstStyle/>
          <a:p>
            <a:r>
              <a:rPr lang="en-US" dirty="0"/>
              <a:t>Table 7.1 – The differences between the browser-versions of Office and the desktop version of Office.</a:t>
            </a:r>
          </a:p>
        </p:txBody>
      </p:sp>
    </p:spTree>
    <p:extLst>
      <p:ext uri="{BB962C8B-B14F-4D97-AF65-F5344CB8AC3E}">
        <p14:creationId xmlns:p14="http://schemas.microsoft.com/office/powerpoint/2010/main" val="58094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4907-4213-4F98-A857-69FA64FF08AC}"/>
              </a:ext>
            </a:extLst>
          </p:cNvPr>
          <p:cNvSpPr>
            <a:spLocks noGrp="1"/>
          </p:cNvSpPr>
          <p:nvPr>
            <p:ph type="title"/>
            <p:custDataLst>
              <p:tags r:id="rId1"/>
            </p:custDataLst>
          </p:nvPr>
        </p:nvSpPr>
        <p:spPr>
          <a:xfrm>
            <a:off x="457200" y="231475"/>
            <a:ext cx="8229600" cy="487313"/>
          </a:xfrm>
        </p:spPr>
        <p:txBody>
          <a:bodyPr/>
          <a:lstStyle/>
          <a:p>
            <a:r>
              <a:rPr lang="en-US" dirty="0"/>
              <a:t>Working with OneDrive</a:t>
            </a:r>
          </a:p>
        </p:txBody>
      </p:sp>
      <p:sp>
        <p:nvSpPr>
          <p:cNvPr id="3" name="Content Placeholder 2">
            <a:extLst>
              <a:ext uri="{FF2B5EF4-FFF2-40B4-BE49-F238E27FC236}">
                <a16:creationId xmlns:a16="http://schemas.microsoft.com/office/drawing/2014/main" id="{A7D15D13-A926-4A49-8790-E5473168495B}"/>
              </a:ext>
            </a:extLst>
          </p:cNvPr>
          <p:cNvSpPr>
            <a:spLocks noGrp="1"/>
          </p:cNvSpPr>
          <p:nvPr>
            <p:ph sz="quarter" idx="11"/>
            <p:custDataLst>
              <p:tags r:id="rId2"/>
            </p:custDataLst>
          </p:nvPr>
        </p:nvSpPr>
        <p:spPr>
          <a:xfrm>
            <a:off x="459743" y="723151"/>
            <a:ext cx="8224521" cy="152349"/>
          </a:xfrm>
        </p:spPr>
        <p:txBody>
          <a:bodyPr/>
          <a:lstStyle/>
          <a:p>
            <a:r>
              <a:rPr lang="en-US" sz="1100" dirty="0"/>
              <a:t>Syncing Libraries and the Differences Between SP vs. OD</a:t>
            </a:r>
          </a:p>
        </p:txBody>
      </p:sp>
      <p:sp>
        <p:nvSpPr>
          <p:cNvPr id="4" name="Content Placeholder 3">
            <a:extLst>
              <a:ext uri="{FF2B5EF4-FFF2-40B4-BE49-F238E27FC236}">
                <a16:creationId xmlns:a16="http://schemas.microsoft.com/office/drawing/2014/main" id="{89365DA2-438F-465F-8060-470F96D9751D}"/>
              </a:ext>
            </a:extLst>
          </p:cNvPr>
          <p:cNvSpPr>
            <a:spLocks noGrp="1"/>
          </p:cNvSpPr>
          <p:nvPr>
            <p:ph sz="half" idx="1"/>
            <p:custDataLst>
              <p:tags r:id="rId3"/>
            </p:custDataLst>
          </p:nvPr>
        </p:nvSpPr>
        <p:spPr>
          <a:xfrm>
            <a:off x="457200" y="1026074"/>
            <a:ext cx="2635306" cy="3385337"/>
          </a:xfrm>
        </p:spPr>
        <p:txBody>
          <a:bodyPr/>
          <a:lstStyle/>
          <a:p>
            <a:pPr marL="0" indent="0">
              <a:buNone/>
            </a:pPr>
            <a:r>
              <a:rPr lang="en-US" u="sng" dirty="0">
                <a:solidFill>
                  <a:schemeClr val="accent4"/>
                </a:solidFill>
              </a:rPr>
              <a:t>Sync</a:t>
            </a:r>
          </a:p>
          <a:p>
            <a:pPr>
              <a:lnSpc>
                <a:spcPct val="100000"/>
              </a:lnSpc>
            </a:pPr>
            <a:r>
              <a:rPr lang="en-US" sz="1400" dirty="0"/>
              <a:t>One way synchronizations.</a:t>
            </a:r>
          </a:p>
          <a:p>
            <a:pPr>
              <a:lnSpc>
                <a:spcPct val="100000"/>
              </a:lnSpc>
            </a:pPr>
            <a:r>
              <a:rPr lang="en-US" sz="1400" dirty="0"/>
              <a:t>Cannot delete items.</a:t>
            </a:r>
          </a:p>
          <a:p>
            <a:pPr>
              <a:lnSpc>
                <a:spcPct val="100000"/>
              </a:lnSpc>
            </a:pPr>
            <a:r>
              <a:rPr lang="en-US" sz="1400" dirty="0"/>
              <a:t>Cannot manage permissions from a Sync Folder.</a:t>
            </a:r>
          </a:p>
          <a:p>
            <a:pPr>
              <a:lnSpc>
                <a:spcPct val="100000"/>
              </a:lnSpc>
            </a:pPr>
            <a:r>
              <a:rPr lang="en-US" sz="1400" dirty="0"/>
              <a:t>Connection dependent, doesn’t always work outside of company access.</a:t>
            </a:r>
          </a:p>
        </p:txBody>
      </p:sp>
      <p:sp>
        <p:nvSpPr>
          <p:cNvPr id="5" name="Content Placeholder 4">
            <a:extLst>
              <a:ext uri="{FF2B5EF4-FFF2-40B4-BE49-F238E27FC236}">
                <a16:creationId xmlns:a16="http://schemas.microsoft.com/office/drawing/2014/main" id="{80180FC2-0317-47A1-BC2F-3B28CB1D7FA5}"/>
              </a:ext>
            </a:extLst>
          </p:cNvPr>
          <p:cNvSpPr>
            <a:spLocks noGrp="1"/>
          </p:cNvSpPr>
          <p:nvPr>
            <p:ph sz="half" idx="2"/>
            <p:custDataLst>
              <p:tags r:id="rId4"/>
            </p:custDataLst>
          </p:nvPr>
        </p:nvSpPr>
        <p:spPr>
          <a:xfrm>
            <a:off x="6019333" y="1026074"/>
            <a:ext cx="2664483" cy="3385337"/>
          </a:xfrm>
        </p:spPr>
        <p:txBody>
          <a:bodyPr/>
          <a:lstStyle/>
          <a:p>
            <a:pPr marL="0" indent="0">
              <a:buNone/>
            </a:pPr>
            <a:r>
              <a:rPr lang="en-US" u="sng" dirty="0">
                <a:solidFill>
                  <a:schemeClr val="accent4"/>
                </a:solidFill>
              </a:rPr>
              <a:t>Best Practices</a:t>
            </a:r>
          </a:p>
          <a:p>
            <a:pPr>
              <a:lnSpc>
                <a:spcPct val="100000"/>
              </a:lnSpc>
            </a:pPr>
            <a:r>
              <a:rPr lang="en-US" sz="1400" dirty="0"/>
              <a:t>Store personal files in OneDrive.</a:t>
            </a:r>
          </a:p>
          <a:p>
            <a:pPr>
              <a:lnSpc>
                <a:spcPct val="100000"/>
              </a:lnSpc>
            </a:pPr>
            <a:r>
              <a:rPr lang="en-US" sz="1400" dirty="0"/>
              <a:t>Store team files in SharePoint.</a:t>
            </a:r>
          </a:p>
          <a:p>
            <a:pPr>
              <a:lnSpc>
                <a:spcPct val="100000"/>
              </a:lnSpc>
            </a:pPr>
            <a:r>
              <a:rPr lang="en-US" sz="1400" dirty="0"/>
              <a:t>Do not overly share your OneDrive folders; use SharePoint libraries instead.</a:t>
            </a:r>
          </a:p>
          <a:p>
            <a:pPr>
              <a:lnSpc>
                <a:spcPct val="100000"/>
              </a:lnSpc>
            </a:pPr>
            <a:r>
              <a:rPr lang="en-US" sz="1400" dirty="0"/>
              <a:t>OneDrive is supported by Office 365 Team, not the Collaboration Team.</a:t>
            </a:r>
          </a:p>
          <a:p>
            <a:pPr>
              <a:lnSpc>
                <a:spcPct val="100000"/>
              </a:lnSpc>
            </a:pPr>
            <a:endParaRPr lang="en-US" sz="1400" dirty="0"/>
          </a:p>
        </p:txBody>
      </p:sp>
      <p:sp>
        <p:nvSpPr>
          <p:cNvPr id="7" name="Content Placeholder 6">
            <a:extLst>
              <a:ext uri="{FF2B5EF4-FFF2-40B4-BE49-F238E27FC236}">
                <a16:creationId xmlns:a16="http://schemas.microsoft.com/office/drawing/2014/main" id="{6355CFEC-2F82-47F0-A0E0-40FDE866023A}"/>
              </a:ext>
            </a:extLst>
          </p:cNvPr>
          <p:cNvSpPr>
            <a:spLocks noGrp="1"/>
          </p:cNvSpPr>
          <p:nvPr>
            <p:ph sz="half" idx="13"/>
            <p:custDataLst>
              <p:tags r:id="rId5"/>
            </p:custDataLst>
          </p:nvPr>
        </p:nvSpPr>
        <p:spPr>
          <a:xfrm>
            <a:off x="3253695" y="1026074"/>
            <a:ext cx="2647833" cy="3385337"/>
          </a:xfrm>
        </p:spPr>
        <p:txBody>
          <a:bodyPr/>
          <a:lstStyle/>
          <a:p>
            <a:pPr marL="0" indent="0">
              <a:buNone/>
            </a:pPr>
            <a:r>
              <a:rPr lang="en-US" u="sng" dirty="0">
                <a:solidFill>
                  <a:schemeClr val="accent4"/>
                </a:solidFill>
              </a:rPr>
              <a:t>Differences</a:t>
            </a:r>
          </a:p>
          <a:p>
            <a:pPr>
              <a:lnSpc>
                <a:spcPct val="100000"/>
              </a:lnSpc>
            </a:pPr>
            <a:r>
              <a:rPr lang="en-US" sz="1400" dirty="0"/>
              <a:t>OneDrive is a cloud-based “file share”.</a:t>
            </a:r>
          </a:p>
          <a:p>
            <a:pPr>
              <a:lnSpc>
                <a:spcPct val="100000"/>
              </a:lnSpc>
            </a:pPr>
            <a:r>
              <a:rPr lang="en-US" sz="1400" dirty="0"/>
              <a:t>OneDrive uses SharePoint UI but isn’t same as SharePoint.</a:t>
            </a:r>
          </a:p>
          <a:p>
            <a:pPr>
              <a:lnSpc>
                <a:spcPct val="100000"/>
              </a:lnSpc>
            </a:pPr>
            <a:r>
              <a:rPr lang="en-US" sz="1400" dirty="0"/>
              <a:t>OneDrive is for personal files; like a cloud-based hard drive so its tied to your PMF account.</a:t>
            </a:r>
          </a:p>
          <a:p>
            <a:pPr>
              <a:lnSpc>
                <a:spcPct val="100000"/>
              </a:lnSpc>
            </a:pPr>
            <a:r>
              <a:rPr lang="en-US" sz="1400" dirty="0"/>
              <a:t>SharePoint is for team collaboration. </a:t>
            </a:r>
          </a:p>
        </p:txBody>
      </p:sp>
    </p:spTree>
    <p:extLst>
      <p:ext uri="{BB962C8B-B14F-4D97-AF65-F5344CB8AC3E}">
        <p14:creationId xmlns:p14="http://schemas.microsoft.com/office/powerpoint/2010/main" val="39112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4907-4213-4F98-A857-69FA64FF08AC}"/>
              </a:ext>
            </a:extLst>
          </p:cNvPr>
          <p:cNvSpPr>
            <a:spLocks noGrp="1"/>
          </p:cNvSpPr>
          <p:nvPr>
            <p:ph type="title"/>
            <p:custDataLst>
              <p:tags r:id="rId1"/>
            </p:custDataLst>
          </p:nvPr>
        </p:nvSpPr>
        <p:spPr>
          <a:xfrm>
            <a:off x="457200" y="231475"/>
            <a:ext cx="8229600" cy="487313"/>
          </a:xfrm>
        </p:spPr>
        <p:txBody>
          <a:bodyPr/>
          <a:lstStyle/>
          <a:p>
            <a:r>
              <a:rPr lang="en-US" dirty="0"/>
              <a:t>Working with Outlook</a:t>
            </a:r>
          </a:p>
        </p:txBody>
      </p:sp>
      <p:sp>
        <p:nvSpPr>
          <p:cNvPr id="3" name="Content Placeholder 2">
            <a:extLst>
              <a:ext uri="{FF2B5EF4-FFF2-40B4-BE49-F238E27FC236}">
                <a16:creationId xmlns:a16="http://schemas.microsoft.com/office/drawing/2014/main" id="{A7D15D13-A926-4A49-8790-E5473168495B}"/>
              </a:ext>
            </a:extLst>
          </p:cNvPr>
          <p:cNvSpPr>
            <a:spLocks noGrp="1"/>
          </p:cNvSpPr>
          <p:nvPr>
            <p:ph sz="quarter" idx="11"/>
            <p:custDataLst>
              <p:tags r:id="rId2"/>
            </p:custDataLst>
          </p:nvPr>
        </p:nvSpPr>
        <p:spPr>
          <a:xfrm>
            <a:off x="459743" y="723151"/>
            <a:ext cx="8224521" cy="152349"/>
          </a:xfrm>
        </p:spPr>
        <p:txBody>
          <a:bodyPr/>
          <a:lstStyle/>
          <a:p>
            <a:r>
              <a:rPr lang="en-US" sz="1100" dirty="0"/>
              <a:t>Connecting Lists, Libraries, and Calendars from SharePoint</a:t>
            </a:r>
          </a:p>
        </p:txBody>
      </p:sp>
      <p:sp>
        <p:nvSpPr>
          <p:cNvPr id="4" name="Content Placeholder 3">
            <a:extLst>
              <a:ext uri="{FF2B5EF4-FFF2-40B4-BE49-F238E27FC236}">
                <a16:creationId xmlns:a16="http://schemas.microsoft.com/office/drawing/2014/main" id="{89365DA2-438F-465F-8060-470F96D9751D}"/>
              </a:ext>
            </a:extLst>
          </p:cNvPr>
          <p:cNvSpPr>
            <a:spLocks noGrp="1"/>
          </p:cNvSpPr>
          <p:nvPr>
            <p:ph sz="half" idx="1"/>
            <p:custDataLst>
              <p:tags r:id="rId3"/>
            </p:custDataLst>
          </p:nvPr>
        </p:nvSpPr>
        <p:spPr>
          <a:xfrm>
            <a:off x="457200" y="1026074"/>
            <a:ext cx="2635306" cy="3385337"/>
          </a:xfrm>
        </p:spPr>
        <p:txBody>
          <a:bodyPr/>
          <a:lstStyle/>
          <a:p>
            <a:pPr marL="0" indent="0">
              <a:buNone/>
            </a:pPr>
            <a:r>
              <a:rPr lang="en-US" u="sng" dirty="0">
                <a:solidFill>
                  <a:schemeClr val="accent4"/>
                </a:solidFill>
              </a:rPr>
              <a:t>Lists</a:t>
            </a:r>
          </a:p>
          <a:p>
            <a:pPr>
              <a:lnSpc>
                <a:spcPct val="100000"/>
              </a:lnSpc>
            </a:pPr>
            <a:r>
              <a:rPr lang="en-US" sz="1400" dirty="0"/>
              <a:t>Can connect list items to an Outlook folder for easy access. </a:t>
            </a:r>
          </a:p>
          <a:p>
            <a:pPr>
              <a:lnSpc>
                <a:spcPct val="100000"/>
              </a:lnSpc>
            </a:pPr>
            <a:r>
              <a:rPr lang="en-US" sz="1400" dirty="0"/>
              <a:t>Instant notification of changes. </a:t>
            </a:r>
          </a:p>
          <a:p>
            <a:pPr>
              <a:lnSpc>
                <a:spcPct val="100000"/>
              </a:lnSpc>
            </a:pPr>
            <a:r>
              <a:rPr lang="en-US" sz="1400" dirty="0"/>
              <a:t>Double click opens the list item from SharePoint itself.</a:t>
            </a:r>
          </a:p>
        </p:txBody>
      </p:sp>
      <p:sp>
        <p:nvSpPr>
          <p:cNvPr id="5" name="Content Placeholder 4">
            <a:extLst>
              <a:ext uri="{FF2B5EF4-FFF2-40B4-BE49-F238E27FC236}">
                <a16:creationId xmlns:a16="http://schemas.microsoft.com/office/drawing/2014/main" id="{80180FC2-0317-47A1-BC2F-3B28CB1D7FA5}"/>
              </a:ext>
            </a:extLst>
          </p:cNvPr>
          <p:cNvSpPr>
            <a:spLocks noGrp="1"/>
          </p:cNvSpPr>
          <p:nvPr>
            <p:ph sz="half" idx="2"/>
            <p:custDataLst>
              <p:tags r:id="rId4"/>
            </p:custDataLst>
          </p:nvPr>
        </p:nvSpPr>
        <p:spPr>
          <a:xfrm>
            <a:off x="6019333" y="1026074"/>
            <a:ext cx="2664483" cy="3385337"/>
          </a:xfrm>
        </p:spPr>
        <p:txBody>
          <a:bodyPr/>
          <a:lstStyle/>
          <a:p>
            <a:pPr marL="0" indent="0">
              <a:buNone/>
            </a:pPr>
            <a:r>
              <a:rPr lang="en-US" u="sng" dirty="0">
                <a:solidFill>
                  <a:schemeClr val="accent4"/>
                </a:solidFill>
              </a:rPr>
              <a:t>Calendars</a:t>
            </a:r>
          </a:p>
          <a:p>
            <a:pPr>
              <a:lnSpc>
                <a:spcPct val="100000"/>
              </a:lnSpc>
            </a:pPr>
            <a:r>
              <a:rPr lang="en-US" sz="1400" dirty="0"/>
              <a:t>Can also connect a SharePoint Calendar to Outlook.</a:t>
            </a:r>
          </a:p>
          <a:p>
            <a:pPr>
              <a:lnSpc>
                <a:spcPct val="100000"/>
              </a:lnSpc>
            </a:pPr>
            <a:r>
              <a:rPr lang="en-US" sz="1400" dirty="0"/>
              <a:t>Meeting invites can be sent from the calendar but accept/declines are not tracked.</a:t>
            </a:r>
          </a:p>
          <a:p>
            <a:pPr>
              <a:lnSpc>
                <a:spcPct val="100000"/>
              </a:lnSpc>
            </a:pPr>
            <a:r>
              <a:rPr lang="en-US" sz="1400" dirty="0"/>
              <a:t>Can copy events on a SharePoint Calendar to your local calendar by drag and drop.</a:t>
            </a:r>
          </a:p>
        </p:txBody>
      </p:sp>
      <p:sp>
        <p:nvSpPr>
          <p:cNvPr id="7" name="Content Placeholder 6">
            <a:extLst>
              <a:ext uri="{FF2B5EF4-FFF2-40B4-BE49-F238E27FC236}">
                <a16:creationId xmlns:a16="http://schemas.microsoft.com/office/drawing/2014/main" id="{6355CFEC-2F82-47F0-A0E0-40FDE866023A}"/>
              </a:ext>
            </a:extLst>
          </p:cNvPr>
          <p:cNvSpPr>
            <a:spLocks noGrp="1"/>
          </p:cNvSpPr>
          <p:nvPr>
            <p:ph sz="half" idx="13"/>
            <p:custDataLst>
              <p:tags r:id="rId5"/>
            </p:custDataLst>
          </p:nvPr>
        </p:nvSpPr>
        <p:spPr>
          <a:xfrm>
            <a:off x="3253695" y="1026074"/>
            <a:ext cx="2647833" cy="3385337"/>
          </a:xfrm>
        </p:spPr>
        <p:txBody>
          <a:bodyPr/>
          <a:lstStyle/>
          <a:p>
            <a:pPr marL="0" indent="0">
              <a:buNone/>
            </a:pPr>
            <a:r>
              <a:rPr lang="en-US" u="sng" dirty="0">
                <a:solidFill>
                  <a:schemeClr val="accent4"/>
                </a:solidFill>
              </a:rPr>
              <a:t>Libraries</a:t>
            </a:r>
          </a:p>
          <a:p>
            <a:pPr>
              <a:lnSpc>
                <a:spcPct val="100000"/>
              </a:lnSpc>
            </a:pPr>
            <a:r>
              <a:rPr lang="en-US" sz="1400" dirty="0"/>
              <a:t>Can also connect libraries to an Outlook folder for easy access. </a:t>
            </a:r>
          </a:p>
          <a:p>
            <a:pPr>
              <a:lnSpc>
                <a:spcPct val="100000"/>
              </a:lnSpc>
            </a:pPr>
            <a:r>
              <a:rPr lang="en-US" sz="1400" dirty="0"/>
              <a:t>Instant notification of changes. </a:t>
            </a:r>
          </a:p>
          <a:p>
            <a:pPr>
              <a:lnSpc>
                <a:spcPct val="100000"/>
              </a:lnSpc>
            </a:pPr>
            <a:r>
              <a:rPr lang="en-US" sz="1400" dirty="0"/>
              <a:t>Double click opens the document from SharePoint itself.</a:t>
            </a:r>
          </a:p>
          <a:p>
            <a:pPr>
              <a:lnSpc>
                <a:spcPct val="100000"/>
              </a:lnSpc>
            </a:pPr>
            <a:endParaRPr lang="en-US" sz="1400" dirty="0"/>
          </a:p>
        </p:txBody>
      </p:sp>
    </p:spTree>
    <p:extLst>
      <p:ext uri="{BB962C8B-B14F-4D97-AF65-F5344CB8AC3E}">
        <p14:creationId xmlns:p14="http://schemas.microsoft.com/office/powerpoint/2010/main" val="279053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4B9A-D670-4F4F-909D-C594C6A61624}"/>
              </a:ext>
            </a:extLst>
          </p:cNvPr>
          <p:cNvSpPr>
            <a:spLocks noGrp="1"/>
          </p:cNvSpPr>
          <p:nvPr>
            <p:ph type="title"/>
            <p:custDataLst>
              <p:tags r:id="rId1"/>
            </p:custDataLst>
          </p:nvPr>
        </p:nvSpPr>
        <p:spPr>
          <a:xfrm>
            <a:off x="457200" y="233935"/>
            <a:ext cx="8229600" cy="480131"/>
          </a:xfrm>
        </p:spPr>
        <p:txBody>
          <a:bodyPr/>
          <a:lstStyle/>
          <a:p>
            <a:r>
              <a:rPr lang="en-US" dirty="0">
                <a:latin typeface="Averta Black" panose="00000A00000000000000" pitchFamily="50" charset="0"/>
              </a:rPr>
              <a:t>What We’re NOT Covering Today</a:t>
            </a:r>
          </a:p>
        </p:txBody>
      </p:sp>
      <p:sp>
        <p:nvSpPr>
          <p:cNvPr id="3" name="Content Placeholder 2">
            <a:extLst>
              <a:ext uri="{FF2B5EF4-FFF2-40B4-BE49-F238E27FC236}">
                <a16:creationId xmlns:a16="http://schemas.microsoft.com/office/drawing/2014/main" id="{F2AD0FFE-3CCC-49B4-8D89-79485B199D73}"/>
              </a:ext>
            </a:extLst>
          </p:cNvPr>
          <p:cNvSpPr>
            <a:spLocks noGrp="1"/>
          </p:cNvSpPr>
          <p:nvPr>
            <p:ph sz="half" idx="10"/>
            <p:custDataLst>
              <p:tags r:id="rId2"/>
            </p:custDataLst>
          </p:nvPr>
        </p:nvSpPr>
        <p:spPr>
          <a:xfrm>
            <a:off x="441027" y="811253"/>
            <a:ext cx="8230215" cy="411480"/>
          </a:xfrm>
          <a:prstGeom prst="rect">
            <a:avLst/>
          </a:prstGeom>
          <a:solidFill>
            <a:schemeClr val="bg2">
              <a:alpha val="37000"/>
            </a:schemeClr>
          </a:solidFill>
        </p:spPr>
        <p:txBody>
          <a:bodyPr/>
          <a:lstStyle/>
          <a:p>
            <a:r>
              <a:rPr lang="en-US" dirty="0"/>
              <a:t>Workflows for document libraries</a:t>
            </a:r>
          </a:p>
        </p:txBody>
      </p:sp>
      <p:sp>
        <p:nvSpPr>
          <p:cNvPr id="4" name="Content Placeholder 3">
            <a:extLst>
              <a:ext uri="{FF2B5EF4-FFF2-40B4-BE49-F238E27FC236}">
                <a16:creationId xmlns:a16="http://schemas.microsoft.com/office/drawing/2014/main" id="{5B81FFDC-2036-4AE7-B588-A3D73EAA96D2}"/>
              </a:ext>
            </a:extLst>
          </p:cNvPr>
          <p:cNvSpPr>
            <a:spLocks noGrp="1"/>
          </p:cNvSpPr>
          <p:nvPr>
            <p:ph sz="half" idx="11"/>
            <p:custDataLst>
              <p:tags r:id="rId3"/>
            </p:custDataLst>
          </p:nvPr>
        </p:nvSpPr>
        <p:spPr>
          <a:xfrm>
            <a:off x="441027" y="1296010"/>
            <a:ext cx="8230215" cy="411480"/>
          </a:xfrm>
          <a:prstGeom prst="rect">
            <a:avLst/>
          </a:prstGeom>
          <a:solidFill>
            <a:schemeClr val="bg2">
              <a:alpha val="37000"/>
            </a:schemeClr>
          </a:solidFill>
        </p:spPr>
        <p:txBody>
          <a:bodyPr/>
          <a:lstStyle/>
          <a:p>
            <a:r>
              <a:rPr lang="en-US" dirty="0"/>
              <a:t>custom workflows using SharePoint designer</a:t>
            </a:r>
          </a:p>
        </p:txBody>
      </p:sp>
      <p:sp>
        <p:nvSpPr>
          <p:cNvPr id="5" name="Content Placeholder 4">
            <a:extLst>
              <a:ext uri="{FF2B5EF4-FFF2-40B4-BE49-F238E27FC236}">
                <a16:creationId xmlns:a16="http://schemas.microsoft.com/office/drawing/2014/main" id="{D1A11CB8-53D7-4702-9487-04BB5AF36143}"/>
              </a:ext>
            </a:extLst>
          </p:cNvPr>
          <p:cNvSpPr>
            <a:spLocks noGrp="1"/>
          </p:cNvSpPr>
          <p:nvPr>
            <p:ph sz="half" idx="12"/>
            <p:custDataLst>
              <p:tags r:id="rId4"/>
            </p:custDataLst>
          </p:nvPr>
        </p:nvSpPr>
        <p:spPr>
          <a:xfrm>
            <a:off x="441025" y="1810787"/>
            <a:ext cx="8230215" cy="411480"/>
          </a:xfrm>
          <a:prstGeom prst="rect">
            <a:avLst/>
          </a:prstGeom>
          <a:solidFill>
            <a:schemeClr val="bg2">
              <a:alpha val="37000"/>
            </a:schemeClr>
          </a:solidFill>
        </p:spPr>
        <p:txBody>
          <a:bodyPr/>
          <a:lstStyle/>
          <a:p>
            <a:r>
              <a:rPr lang="en-US" dirty="0"/>
              <a:t>Using design manager with publishing pages</a:t>
            </a:r>
          </a:p>
        </p:txBody>
      </p:sp>
      <p:sp>
        <p:nvSpPr>
          <p:cNvPr id="6" name="Content Placeholder 5">
            <a:extLst>
              <a:ext uri="{FF2B5EF4-FFF2-40B4-BE49-F238E27FC236}">
                <a16:creationId xmlns:a16="http://schemas.microsoft.com/office/drawing/2014/main" id="{39525B69-A9C2-4973-83E6-78C5FA77E6AC}"/>
              </a:ext>
            </a:extLst>
          </p:cNvPr>
          <p:cNvSpPr>
            <a:spLocks noGrp="1"/>
          </p:cNvSpPr>
          <p:nvPr>
            <p:ph sz="half" idx="13"/>
            <p:custDataLst>
              <p:tags r:id="rId5"/>
            </p:custDataLst>
          </p:nvPr>
        </p:nvSpPr>
        <p:spPr>
          <a:xfrm>
            <a:off x="457200" y="2318525"/>
            <a:ext cx="8230215" cy="411480"/>
          </a:xfrm>
          <a:prstGeom prst="rect">
            <a:avLst/>
          </a:prstGeom>
          <a:solidFill>
            <a:schemeClr val="bg2">
              <a:alpha val="37000"/>
            </a:schemeClr>
          </a:solidFill>
        </p:spPr>
        <p:txBody>
          <a:bodyPr/>
          <a:lstStyle/>
          <a:p>
            <a:r>
              <a:rPr lang="en-US" dirty="0"/>
              <a:t>in depth look at site owner actions</a:t>
            </a:r>
          </a:p>
        </p:txBody>
      </p:sp>
      <p:sp>
        <p:nvSpPr>
          <p:cNvPr id="7" name="Content Placeholder 6">
            <a:extLst>
              <a:ext uri="{FF2B5EF4-FFF2-40B4-BE49-F238E27FC236}">
                <a16:creationId xmlns:a16="http://schemas.microsoft.com/office/drawing/2014/main" id="{AE69FBC9-A732-4D7E-A206-66A2BAD32122}"/>
              </a:ext>
            </a:extLst>
          </p:cNvPr>
          <p:cNvSpPr>
            <a:spLocks noGrp="1"/>
          </p:cNvSpPr>
          <p:nvPr>
            <p:ph sz="half" idx="14"/>
            <p:custDataLst>
              <p:tags r:id="rId6"/>
            </p:custDataLst>
          </p:nvPr>
        </p:nvSpPr>
        <p:spPr>
          <a:xfrm>
            <a:off x="457200" y="2803282"/>
            <a:ext cx="8230215" cy="411480"/>
          </a:xfrm>
          <a:prstGeom prst="rect">
            <a:avLst/>
          </a:prstGeom>
          <a:solidFill>
            <a:schemeClr val="bg2">
              <a:alpha val="37000"/>
            </a:schemeClr>
          </a:solidFill>
        </p:spPr>
        <p:txBody>
          <a:bodyPr/>
          <a:lstStyle/>
          <a:p>
            <a:r>
              <a:rPr lang="en-US" dirty="0"/>
              <a:t>business analytics with SharePoint and power BI</a:t>
            </a:r>
          </a:p>
        </p:txBody>
      </p:sp>
      <p:sp>
        <p:nvSpPr>
          <p:cNvPr id="8" name="Content Placeholder 7">
            <a:extLst>
              <a:ext uri="{FF2B5EF4-FFF2-40B4-BE49-F238E27FC236}">
                <a16:creationId xmlns:a16="http://schemas.microsoft.com/office/drawing/2014/main" id="{CD483945-968E-4AC1-B5DC-E6838BF58009}"/>
              </a:ext>
            </a:extLst>
          </p:cNvPr>
          <p:cNvSpPr>
            <a:spLocks noGrp="1"/>
          </p:cNvSpPr>
          <p:nvPr>
            <p:ph sz="half" idx="15"/>
            <p:custDataLst>
              <p:tags r:id="rId7"/>
            </p:custDataLst>
          </p:nvPr>
        </p:nvSpPr>
        <p:spPr>
          <a:xfrm>
            <a:off x="441025" y="3288039"/>
            <a:ext cx="8230215" cy="411481"/>
          </a:xfrm>
          <a:prstGeom prst="rect">
            <a:avLst/>
          </a:prstGeom>
          <a:solidFill>
            <a:schemeClr val="bg2">
              <a:alpha val="37000"/>
            </a:schemeClr>
          </a:solidFill>
        </p:spPr>
        <p:txBody>
          <a:bodyPr/>
          <a:lstStyle/>
          <a:p>
            <a:r>
              <a:rPr lang="en-US" dirty="0"/>
              <a:t>custom excel dashboards based on SharePoint data</a:t>
            </a:r>
          </a:p>
        </p:txBody>
      </p:sp>
      <p:pic>
        <p:nvPicPr>
          <p:cNvPr id="11" name="Picture 10">
            <a:extLst>
              <a:ext uri="{FF2B5EF4-FFF2-40B4-BE49-F238E27FC236}">
                <a16:creationId xmlns:a16="http://schemas.microsoft.com/office/drawing/2014/main" id="{33659D2B-F8D8-4911-9F05-5085E30C21D7}"/>
              </a:ext>
            </a:extLst>
          </p:cNvPr>
          <p:cNvPicPr>
            <a:picLocks noChangeAspect="1"/>
          </p:cNvPicPr>
          <p:nvPr/>
        </p:nvPicPr>
        <p:blipFill>
          <a:blip r:embed="rId10"/>
          <a:stretch>
            <a:fillRect/>
          </a:stretch>
        </p:blipFill>
        <p:spPr>
          <a:xfrm>
            <a:off x="523104" y="864134"/>
            <a:ext cx="328579" cy="328579"/>
          </a:xfrm>
          <a:prstGeom prst="rect">
            <a:avLst/>
          </a:prstGeom>
        </p:spPr>
      </p:pic>
      <p:pic>
        <p:nvPicPr>
          <p:cNvPr id="13" name="Picture 12">
            <a:extLst>
              <a:ext uri="{FF2B5EF4-FFF2-40B4-BE49-F238E27FC236}">
                <a16:creationId xmlns:a16="http://schemas.microsoft.com/office/drawing/2014/main" id="{EA2AED10-E393-4F89-B8AA-17781DB45B72}"/>
              </a:ext>
            </a:extLst>
          </p:cNvPr>
          <p:cNvPicPr>
            <a:picLocks noChangeAspect="1"/>
          </p:cNvPicPr>
          <p:nvPr/>
        </p:nvPicPr>
        <p:blipFill>
          <a:blip r:embed="rId11"/>
          <a:stretch>
            <a:fillRect/>
          </a:stretch>
        </p:blipFill>
        <p:spPr>
          <a:xfrm>
            <a:off x="523106" y="3329489"/>
            <a:ext cx="328579" cy="328579"/>
          </a:xfrm>
          <a:prstGeom prst="rect">
            <a:avLst/>
          </a:prstGeom>
        </p:spPr>
      </p:pic>
      <p:pic>
        <p:nvPicPr>
          <p:cNvPr id="14" name="Picture 13">
            <a:extLst>
              <a:ext uri="{FF2B5EF4-FFF2-40B4-BE49-F238E27FC236}">
                <a16:creationId xmlns:a16="http://schemas.microsoft.com/office/drawing/2014/main" id="{2AE80CA6-042E-4F4A-AB1B-39C152902A20}"/>
              </a:ext>
            </a:extLst>
          </p:cNvPr>
          <p:cNvPicPr>
            <a:picLocks noChangeAspect="1"/>
          </p:cNvPicPr>
          <p:nvPr/>
        </p:nvPicPr>
        <p:blipFill>
          <a:blip r:embed="rId11"/>
          <a:stretch>
            <a:fillRect/>
          </a:stretch>
        </p:blipFill>
        <p:spPr>
          <a:xfrm>
            <a:off x="523106" y="2849561"/>
            <a:ext cx="328579" cy="328579"/>
          </a:xfrm>
          <a:prstGeom prst="rect">
            <a:avLst/>
          </a:prstGeom>
        </p:spPr>
      </p:pic>
      <p:pic>
        <p:nvPicPr>
          <p:cNvPr id="15" name="Picture 14">
            <a:extLst>
              <a:ext uri="{FF2B5EF4-FFF2-40B4-BE49-F238E27FC236}">
                <a16:creationId xmlns:a16="http://schemas.microsoft.com/office/drawing/2014/main" id="{E72082F9-B0E4-4000-96DA-C8B142ADECFE}"/>
              </a:ext>
            </a:extLst>
          </p:cNvPr>
          <p:cNvPicPr>
            <a:picLocks noChangeAspect="1"/>
          </p:cNvPicPr>
          <p:nvPr/>
        </p:nvPicPr>
        <p:blipFill>
          <a:blip r:embed="rId11"/>
          <a:stretch>
            <a:fillRect/>
          </a:stretch>
        </p:blipFill>
        <p:spPr>
          <a:xfrm>
            <a:off x="523105" y="1848718"/>
            <a:ext cx="328579" cy="328579"/>
          </a:xfrm>
          <a:prstGeom prst="rect">
            <a:avLst/>
          </a:prstGeom>
        </p:spPr>
      </p:pic>
      <p:pic>
        <p:nvPicPr>
          <p:cNvPr id="16" name="Picture 15">
            <a:extLst>
              <a:ext uri="{FF2B5EF4-FFF2-40B4-BE49-F238E27FC236}">
                <a16:creationId xmlns:a16="http://schemas.microsoft.com/office/drawing/2014/main" id="{BEE26B37-87F8-47B5-B740-A74332C51257}"/>
              </a:ext>
            </a:extLst>
          </p:cNvPr>
          <p:cNvPicPr>
            <a:picLocks noChangeAspect="1"/>
          </p:cNvPicPr>
          <p:nvPr/>
        </p:nvPicPr>
        <p:blipFill>
          <a:blip r:embed="rId10"/>
          <a:stretch>
            <a:fillRect/>
          </a:stretch>
        </p:blipFill>
        <p:spPr>
          <a:xfrm>
            <a:off x="523104" y="1342935"/>
            <a:ext cx="328579" cy="328579"/>
          </a:xfrm>
          <a:prstGeom prst="rect">
            <a:avLst/>
          </a:prstGeom>
        </p:spPr>
      </p:pic>
      <p:pic>
        <p:nvPicPr>
          <p:cNvPr id="17" name="Picture 16">
            <a:extLst>
              <a:ext uri="{FF2B5EF4-FFF2-40B4-BE49-F238E27FC236}">
                <a16:creationId xmlns:a16="http://schemas.microsoft.com/office/drawing/2014/main" id="{E7FE35ED-893D-4F7E-8B7D-3310B6FEFA50}"/>
              </a:ext>
            </a:extLst>
          </p:cNvPr>
          <p:cNvPicPr>
            <a:picLocks noChangeAspect="1"/>
          </p:cNvPicPr>
          <p:nvPr/>
        </p:nvPicPr>
        <p:blipFill>
          <a:blip r:embed="rId10"/>
          <a:stretch>
            <a:fillRect/>
          </a:stretch>
        </p:blipFill>
        <p:spPr>
          <a:xfrm>
            <a:off x="523104" y="2359976"/>
            <a:ext cx="328579" cy="328579"/>
          </a:xfrm>
          <a:prstGeom prst="rect">
            <a:avLst/>
          </a:prstGeom>
        </p:spPr>
      </p:pic>
      <p:sp>
        <p:nvSpPr>
          <p:cNvPr id="18" name="TextBox 17">
            <a:extLst>
              <a:ext uri="{FF2B5EF4-FFF2-40B4-BE49-F238E27FC236}">
                <a16:creationId xmlns:a16="http://schemas.microsoft.com/office/drawing/2014/main" id="{B2ACE368-7B97-4A92-B803-422CCB4EE0F0}"/>
              </a:ext>
            </a:extLst>
          </p:cNvPr>
          <p:cNvSpPr txBox="1"/>
          <p:nvPr>
            <p:custDataLst>
              <p:tags r:id="rId8"/>
            </p:custDataLst>
          </p:nvPr>
        </p:nvSpPr>
        <p:spPr>
          <a:xfrm>
            <a:off x="523104" y="3914384"/>
            <a:ext cx="7681444" cy="75156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tIns="91440" bIns="91440" rtlCol="0" anchor="ctr" anchorCtr="0">
            <a:noAutofit/>
          </a:bodyPr>
          <a:lstStyle/>
          <a:p>
            <a:r>
              <a:rPr lang="en-US" sz="1000" dirty="0">
                <a:latin typeface="Averta Light" panose="00000400000000000000" pitchFamily="50" charset="0"/>
              </a:rPr>
              <a:t>     = Future Webinar Planned         = Future Learning Class in LMS Planned</a:t>
            </a:r>
            <a:br>
              <a:rPr lang="en-US" sz="1000" dirty="0">
                <a:latin typeface="Averta Light" panose="00000400000000000000" pitchFamily="50" charset="0"/>
              </a:rPr>
            </a:br>
            <a:endParaRPr lang="en-US" sz="1000" dirty="0">
              <a:latin typeface="Averta Light" panose="00000400000000000000" pitchFamily="50" charset="0"/>
            </a:endParaRPr>
          </a:p>
          <a:p>
            <a:r>
              <a:rPr lang="en-US" sz="1000" dirty="0">
                <a:latin typeface="Averta Light" panose="00000400000000000000" pitchFamily="50" charset="0"/>
              </a:rPr>
              <a:t>Our LMS courses are being designed and should be available soon. Visit the LMS portal at: </a:t>
            </a:r>
            <a:r>
              <a:rPr lang="en-US" sz="1000" dirty="0">
                <a:latin typeface="Averta Light" panose="00000400000000000000" pitchFamily="50" charset="0"/>
                <a:hlinkClick r:id="rId12"/>
              </a:rPr>
              <a:t>https://learn.ca.com</a:t>
            </a:r>
            <a:br>
              <a:rPr lang="en-US" sz="1000" dirty="0">
                <a:latin typeface="Averta Light" panose="00000400000000000000" pitchFamily="50" charset="0"/>
              </a:rPr>
            </a:br>
            <a:r>
              <a:rPr lang="en-US" sz="1000" dirty="0">
                <a:latin typeface="Averta Light" panose="00000400000000000000" pitchFamily="50" charset="0"/>
              </a:rPr>
              <a:t>Keyword search term: SharePoint</a:t>
            </a:r>
          </a:p>
        </p:txBody>
      </p:sp>
      <p:pic>
        <p:nvPicPr>
          <p:cNvPr id="19" name="Picture 18">
            <a:extLst>
              <a:ext uri="{FF2B5EF4-FFF2-40B4-BE49-F238E27FC236}">
                <a16:creationId xmlns:a16="http://schemas.microsoft.com/office/drawing/2014/main" id="{7DDAA52F-F44E-4E48-BA74-2097C381F634}"/>
              </a:ext>
            </a:extLst>
          </p:cNvPr>
          <p:cNvPicPr>
            <a:picLocks noChangeAspect="1"/>
          </p:cNvPicPr>
          <p:nvPr/>
        </p:nvPicPr>
        <p:blipFill>
          <a:blip r:embed="rId10"/>
          <a:stretch>
            <a:fillRect/>
          </a:stretch>
        </p:blipFill>
        <p:spPr>
          <a:xfrm>
            <a:off x="604524" y="3973171"/>
            <a:ext cx="182880" cy="182880"/>
          </a:xfrm>
          <a:prstGeom prst="rect">
            <a:avLst/>
          </a:prstGeom>
        </p:spPr>
      </p:pic>
      <p:pic>
        <p:nvPicPr>
          <p:cNvPr id="20" name="Picture 19">
            <a:extLst>
              <a:ext uri="{FF2B5EF4-FFF2-40B4-BE49-F238E27FC236}">
                <a16:creationId xmlns:a16="http://schemas.microsoft.com/office/drawing/2014/main" id="{D886ED04-20C5-4F51-A5FE-BBE0B804E9D2}"/>
              </a:ext>
            </a:extLst>
          </p:cNvPr>
          <p:cNvPicPr>
            <a:picLocks noChangeAspect="1"/>
          </p:cNvPicPr>
          <p:nvPr/>
        </p:nvPicPr>
        <p:blipFill>
          <a:blip r:embed="rId11"/>
          <a:stretch>
            <a:fillRect/>
          </a:stretch>
        </p:blipFill>
        <p:spPr>
          <a:xfrm>
            <a:off x="2441675" y="3973171"/>
            <a:ext cx="182880" cy="182880"/>
          </a:xfrm>
          <a:prstGeom prst="rect">
            <a:avLst/>
          </a:prstGeom>
        </p:spPr>
      </p:pic>
    </p:spTree>
    <p:extLst>
      <p:ext uri="{BB962C8B-B14F-4D97-AF65-F5344CB8AC3E}">
        <p14:creationId xmlns:p14="http://schemas.microsoft.com/office/powerpoint/2010/main" val="327363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591E-7145-422F-A5DE-4527636BBC4B}"/>
              </a:ext>
            </a:extLst>
          </p:cNvPr>
          <p:cNvSpPr>
            <a:spLocks noGrp="1"/>
          </p:cNvSpPr>
          <p:nvPr>
            <p:ph type="title"/>
            <p:custDataLst>
              <p:tags r:id="rId1"/>
            </p:custDataLst>
          </p:nvPr>
        </p:nvSpPr>
        <p:spPr>
          <a:xfrm>
            <a:off x="457200" y="231475"/>
            <a:ext cx="8229600" cy="487313"/>
          </a:xfrm>
        </p:spPr>
        <p:txBody>
          <a:bodyPr/>
          <a:lstStyle/>
          <a:p>
            <a:r>
              <a:rPr lang="en-US" dirty="0"/>
              <a:t>Working with Excel Sheets</a:t>
            </a:r>
          </a:p>
        </p:txBody>
      </p:sp>
      <p:sp>
        <p:nvSpPr>
          <p:cNvPr id="3" name="Content Placeholder 2">
            <a:extLst>
              <a:ext uri="{FF2B5EF4-FFF2-40B4-BE49-F238E27FC236}">
                <a16:creationId xmlns:a16="http://schemas.microsoft.com/office/drawing/2014/main" id="{DC996FD8-7D95-4007-AA21-99E94DDD7A96}"/>
              </a:ext>
            </a:extLst>
          </p:cNvPr>
          <p:cNvSpPr>
            <a:spLocks noGrp="1"/>
          </p:cNvSpPr>
          <p:nvPr>
            <p:ph sz="quarter" idx="11"/>
            <p:custDataLst>
              <p:tags r:id="rId2"/>
            </p:custDataLst>
          </p:nvPr>
        </p:nvSpPr>
        <p:spPr>
          <a:xfrm>
            <a:off x="459743" y="723151"/>
            <a:ext cx="8224521" cy="152349"/>
          </a:xfrm>
        </p:spPr>
        <p:txBody>
          <a:bodyPr/>
          <a:lstStyle/>
          <a:p>
            <a:r>
              <a:rPr lang="en-US" sz="1100" dirty="0"/>
              <a:t>Creating Lists from Excel, Exporting Lists to Excel, Data Sheet Views</a:t>
            </a:r>
          </a:p>
        </p:txBody>
      </p:sp>
      <p:sp>
        <p:nvSpPr>
          <p:cNvPr id="4" name="Content Placeholder 3">
            <a:extLst>
              <a:ext uri="{FF2B5EF4-FFF2-40B4-BE49-F238E27FC236}">
                <a16:creationId xmlns:a16="http://schemas.microsoft.com/office/drawing/2014/main" id="{CF89E819-B62D-4666-8647-A84588EB57EC}"/>
              </a:ext>
            </a:extLst>
          </p:cNvPr>
          <p:cNvSpPr>
            <a:spLocks noGrp="1"/>
          </p:cNvSpPr>
          <p:nvPr>
            <p:ph sz="half" idx="1"/>
            <p:custDataLst>
              <p:tags r:id="rId3"/>
            </p:custDataLst>
          </p:nvPr>
        </p:nvSpPr>
        <p:spPr>
          <a:xfrm>
            <a:off x="457200" y="1026074"/>
            <a:ext cx="2635306" cy="3385337"/>
          </a:xfrm>
        </p:spPr>
        <p:txBody>
          <a:bodyPr/>
          <a:lstStyle/>
          <a:p>
            <a:pPr marL="0" indent="0">
              <a:buNone/>
            </a:pPr>
            <a:r>
              <a:rPr lang="en-US" u="sng" dirty="0">
                <a:solidFill>
                  <a:schemeClr val="accent4"/>
                </a:solidFill>
              </a:rPr>
              <a:t>Create Lists</a:t>
            </a:r>
          </a:p>
          <a:p>
            <a:pPr>
              <a:lnSpc>
                <a:spcPct val="100000"/>
              </a:lnSpc>
            </a:pPr>
            <a:r>
              <a:rPr lang="en-US" sz="1400" dirty="0"/>
              <a:t>Import an Excel list into SharePoint for better access and collaboration.</a:t>
            </a:r>
          </a:p>
          <a:p>
            <a:pPr>
              <a:lnSpc>
                <a:spcPct val="100000"/>
              </a:lnSpc>
            </a:pPr>
            <a:r>
              <a:rPr lang="en-US" sz="1400" dirty="0"/>
              <a:t>Upload as Excel Sheet.</a:t>
            </a:r>
          </a:p>
        </p:txBody>
      </p:sp>
      <p:sp>
        <p:nvSpPr>
          <p:cNvPr id="5" name="Content Placeholder 4">
            <a:extLst>
              <a:ext uri="{FF2B5EF4-FFF2-40B4-BE49-F238E27FC236}">
                <a16:creationId xmlns:a16="http://schemas.microsoft.com/office/drawing/2014/main" id="{463A4F67-D3C1-41FB-9A48-E179ABF6E243}"/>
              </a:ext>
            </a:extLst>
          </p:cNvPr>
          <p:cNvSpPr>
            <a:spLocks noGrp="1"/>
          </p:cNvSpPr>
          <p:nvPr>
            <p:ph sz="half" idx="2"/>
            <p:custDataLst>
              <p:tags r:id="rId4"/>
            </p:custDataLst>
          </p:nvPr>
        </p:nvSpPr>
        <p:spPr>
          <a:xfrm>
            <a:off x="6019333" y="1026074"/>
            <a:ext cx="2664483" cy="3385337"/>
          </a:xfrm>
        </p:spPr>
        <p:txBody>
          <a:bodyPr/>
          <a:lstStyle/>
          <a:p>
            <a:pPr marL="0" indent="0">
              <a:buNone/>
            </a:pPr>
            <a:r>
              <a:rPr lang="en-US" u="sng" dirty="0">
                <a:solidFill>
                  <a:schemeClr val="accent4"/>
                </a:solidFill>
              </a:rPr>
              <a:t>Datasheet Views</a:t>
            </a:r>
          </a:p>
          <a:p>
            <a:pPr>
              <a:lnSpc>
                <a:spcPct val="100000"/>
              </a:lnSpc>
            </a:pPr>
            <a:r>
              <a:rPr lang="en-US" sz="1400" dirty="0"/>
              <a:t>View a list in “datasheet” format for easy addition.</a:t>
            </a:r>
          </a:p>
          <a:p>
            <a:pPr>
              <a:lnSpc>
                <a:spcPct val="100000"/>
              </a:lnSpc>
            </a:pPr>
            <a:r>
              <a:rPr lang="en-US" sz="1400" dirty="0"/>
              <a:t>Copy and paste from Excel and tables. </a:t>
            </a:r>
          </a:p>
          <a:p>
            <a:pPr>
              <a:lnSpc>
                <a:spcPct val="100000"/>
              </a:lnSpc>
            </a:pPr>
            <a:r>
              <a:rPr lang="en-US" sz="1400" dirty="0"/>
              <a:t>Slice and dice the data with custom views.</a:t>
            </a:r>
          </a:p>
          <a:p>
            <a:pPr>
              <a:lnSpc>
                <a:spcPct val="100000"/>
              </a:lnSpc>
            </a:pPr>
            <a:endParaRPr lang="en-US" sz="1400" dirty="0"/>
          </a:p>
        </p:txBody>
      </p:sp>
      <p:sp>
        <p:nvSpPr>
          <p:cNvPr id="7" name="Content Placeholder 6">
            <a:extLst>
              <a:ext uri="{FF2B5EF4-FFF2-40B4-BE49-F238E27FC236}">
                <a16:creationId xmlns:a16="http://schemas.microsoft.com/office/drawing/2014/main" id="{0ED9C541-C47B-40A1-9732-B0FF0273FB2A}"/>
              </a:ext>
            </a:extLst>
          </p:cNvPr>
          <p:cNvSpPr>
            <a:spLocks noGrp="1"/>
          </p:cNvSpPr>
          <p:nvPr>
            <p:ph sz="half" idx="13"/>
            <p:custDataLst>
              <p:tags r:id="rId5"/>
            </p:custDataLst>
          </p:nvPr>
        </p:nvSpPr>
        <p:spPr>
          <a:xfrm>
            <a:off x="3253695" y="1026074"/>
            <a:ext cx="2647833" cy="3385337"/>
          </a:xfrm>
        </p:spPr>
        <p:txBody>
          <a:bodyPr/>
          <a:lstStyle/>
          <a:p>
            <a:pPr marL="0" indent="0">
              <a:buNone/>
            </a:pPr>
            <a:r>
              <a:rPr lang="en-US" u="sng" dirty="0">
                <a:solidFill>
                  <a:schemeClr val="accent4"/>
                </a:solidFill>
              </a:rPr>
              <a:t>Export Lists</a:t>
            </a:r>
          </a:p>
          <a:p>
            <a:pPr>
              <a:lnSpc>
                <a:spcPct val="100000"/>
              </a:lnSpc>
            </a:pPr>
            <a:r>
              <a:rPr lang="en-US" sz="1400" dirty="0"/>
              <a:t>Export a list into Excel and keep the data fresh and up to date with the Data Refresh feature.</a:t>
            </a:r>
          </a:p>
          <a:p>
            <a:pPr>
              <a:lnSpc>
                <a:spcPct val="100000"/>
              </a:lnSpc>
            </a:pPr>
            <a:r>
              <a:rPr lang="en-US" sz="1400" dirty="0"/>
              <a:t>Create dashboards from in Excel from list data. With data refresh, this becomes a powerful tool.</a:t>
            </a:r>
          </a:p>
          <a:p>
            <a:pPr>
              <a:lnSpc>
                <a:spcPct val="100000"/>
              </a:lnSpc>
            </a:pPr>
            <a:r>
              <a:rPr lang="en-US" sz="1400" dirty="0"/>
              <a:t>Great Excel Ribbon options.</a:t>
            </a:r>
          </a:p>
        </p:txBody>
      </p:sp>
    </p:spTree>
    <p:extLst>
      <p:ext uri="{BB962C8B-B14F-4D97-AF65-F5344CB8AC3E}">
        <p14:creationId xmlns:p14="http://schemas.microsoft.com/office/powerpoint/2010/main" val="115236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10B6-0727-4041-807F-154C2A353401}"/>
              </a:ext>
            </a:extLst>
          </p:cNvPr>
          <p:cNvSpPr>
            <a:spLocks noGrp="1"/>
          </p:cNvSpPr>
          <p:nvPr>
            <p:ph type="title"/>
            <p:custDataLst>
              <p:tags r:id="rId1"/>
            </p:custDataLst>
          </p:nvPr>
        </p:nvSpPr>
        <p:spPr>
          <a:xfrm>
            <a:off x="457200" y="231475"/>
            <a:ext cx="8229600" cy="487313"/>
          </a:xfrm>
        </p:spPr>
        <p:txBody>
          <a:bodyPr/>
          <a:lstStyle/>
          <a:p>
            <a:r>
              <a:rPr lang="en-US" dirty="0"/>
              <a:t>Working with OneNote</a:t>
            </a:r>
          </a:p>
        </p:txBody>
      </p:sp>
      <p:sp>
        <p:nvSpPr>
          <p:cNvPr id="3" name="Content Placeholder 2">
            <a:extLst>
              <a:ext uri="{FF2B5EF4-FFF2-40B4-BE49-F238E27FC236}">
                <a16:creationId xmlns:a16="http://schemas.microsoft.com/office/drawing/2014/main" id="{CC2DBC80-9F9C-4F12-8009-31BBFFDB2DE5}"/>
              </a:ext>
            </a:extLst>
          </p:cNvPr>
          <p:cNvSpPr>
            <a:spLocks noGrp="1"/>
          </p:cNvSpPr>
          <p:nvPr>
            <p:ph sz="quarter" idx="11"/>
            <p:custDataLst>
              <p:tags r:id="rId2"/>
            </p:custDataLst>
          </p:nvPr>
        </p:nvSpPr>
        <p:spPr>
          <a:xfrm>
            <a:off x="459743" y="723151"/>
            <a:ext cx="8224521" cy="152349"/>
          </a:xfrm>
        </p:spPr>
        <p:txBody>
          <a:bodyPr/>
          <a:lstStyle/>
          <a:p>
            <a:r>
              <a:rPr lang="en-US" sz="1100" dirty="0"/>
              <a:t>The Best Way to Take Meeting Notes</a:t>
            </a:r>
          </a:p>
        </p:txBody>
      </p:sp>
      <p:sp>
        <p:nvSpPr>
          <p:cNvPr id="6" name="Text Placeholder 5">
            <a:extLst>
              <a:ext uri="{FF2B5EF4-FFF2-40B4-BE49-F238E27FC236}">
                <a16:creationId xmlns:a16="http://schemas.microsoft.com/office/drawing/2014/main" id="{148ADC54-AFC2-474F-85E1-6085A245FC89}"/>
              </a:ext>
            </a:extLst>
          </p:cNvPr>
          <p:cNvSpPr>
            <a:spLocks noGrp="1"/>
          </p:cNvSpPr>
          <p:nvPr>
            <p:ph type="body" sz="quarter" idx="12"/>
            <p:custDataLst>
              <p:tags r:id="rId3"/>
            </p:custDataLst>
          </p:nvPr>
        </p:nvSpPr>
        <p:spPr>
          <a:xfrm>
            <a:off x="460185" y="4448175"/>
            <a:ext cx="8223631" cy="204788"/>
          </a:xfrm>
        </p:spPr>
        <p:txBody>
          <a:bodyPr/>
          <a:lstStyle/>
          <a:p>
            <a:r>
              <a:rPr lang="en-US" dirty="0"/>
              <a:t>Table 7.2 – OneNote, the magical note-taker.</a:t>
            </a:r>
          </a:p>
        </p:txBody>
      </p:sp>
      <p:sp>
        <p:nvSpPr>
          <p:cNvPr id="10" name="Content Placeholder 9">
            <a:extLst>
              <a:ext uri="{FF2B5EF4-FFF2-40B4-BE49-F238E27FC236}">
                <a16:creationId xmlns:a16="http://schemas.microsoft.com/office/drawing/2014/main" id="{ECA7A61C-918A-43AB-BF5D-8F3234C33E6A}"/>
              </a:ext>
            </a:extLst>
          </p:cNvPr>
          <p:cNvSpPr>
            <a:spLocks noGrp="1"/>
          </p:cNvSpPr>
          <p:nvPr>
            <p:ph sz="half" idx="1"/>
            <p:custDataLst>
              <p:tags r:id="rId4"/>
            </p:custDataLst>
          </p:nvPr>
        </p:nvSpPr>
        <p:spPr>
          <a:xfrm>
            <a:off x="457200" y="1019952"/>
            <a:ext cx="4038600" cy="3385337"/>
          </a:xfrm>
        </p:spPr>
        <p:txBody>
          <a:bodyPr/>
          <a:lstStyle/>
          <a:p>
            <a:pPr marL="0" indent="0">
              <a:buNone/>
            </a:pPr>
            <a:r>
              <a:rPr lang="en-US" dirty="0">
                <a:solidFill>
                  <a:schemeClr val="accent4"/>
                </a:solidFill>
              </a:rPr>
              <a:t>Why OneNote?</a:t>
            </a:r>
          </a:p>
          <a:p>
            <a:pPr>
              <a:lnSpc>
                <a:spcPct val="100000"/>
              </a:lnSpc>
            </a:pPr>
            <a:r>
              <a:rPr lang="en-US" sz="1400" dirty="0"/>
              <a:t>Team collaboration made easy with co-authoring of meeting participants.</a:t>
            </a:r>
          </a:p>
          <a:p>
            <a:pPr>
              <a:lnSpc>
                <a:spcPct val="100000"/>
              </a:lnSpc>
            </a:pPr>
            <a:r>
              <a:rPr lang="en-US" sz="1400" dirty="0"/>
              <a:t>Easy integration with Outlook for sending meeting notes to participants.</a:t>
            </a:r>
          </a:p>
          <a:p>
            <a:pPr>
              <a:lnSpc>
                <a:spcPct val="100000"/>
              </a:lnSpc>
            </a:pPr>
            <a:r>
              <a:rPr lang="en-US" sz="1400" dirty="0"/>
              <a:t>Easy access via SharePoint Notebook on your SharePoint site.</a:t>
            </a:r>
          </a:p>
          <a:p>
            <a:pPr>
              <a:lnSpc>
                <a:spcPct val="100000"/>
              </a:lnSpc>
            </a:pPr>
            <a:r>
              <a:rPr lang="en-US" sz="1400" dirty="0"/>
              <a:t>Open multiple notebooks in desktop client.</a:t>
            </a:r>
          </a:p>
          <a:p>
            <a:pPr>
              <a:lnSpc>
                <a:spcPct val="100000"/>
              </a:lnSpc>
            </a:pPr>
            <a:r>
              <a:rPr lang="en-US" sz="1400" dirty="0"/>
              <a:t>Create meeting note templates that suit your style.</a:t>
            </a:r>
          </a:p>
        </p:txBody>
      </p:sp>
      <p:pic>
        <p:nvPicPr>
          <p:cNvPr id="12" name="Picture 11">
            <a:hlinkClick r:id="rId7"/>
            <a:extLst>
              <a:ext uri="{FF2B5EF4-FFF2-40B4-BE49-F238E27FC236}">
                <a16:creationId xmlns:a16="http://schemas.microsoft.com/office/drawing/2014/main" id="{CD0011F9-EE12-4212-AF5D-9BEE471ECC2F}"/>
              </a:ext>
            </a:extLst>
          </p:cNvPr>
          <p:cNvPicPr>
            <a:picLocks noChangeAspect="1"/>
          </p:cNvPicPr>
          <p:nvPr/>
        </p:nvPicPr>
        <p:blipFill>
          <a:blip r:embed="rId8"/>
          <a:stretch>
            <a:fillRect/>
          </a:stretch>
        </p:blipFill>
        <p:spPr>
          <a:xfrm>
            <a:off x="4832389" y="3833789"/>
            <a:ext cx="3810000" cy="571500"/>
          </a:xfrm>
          <a:prstGeom prst="rect">
            <a:avLst/>
          </a:prstGeom>
        </p:spPr>
      </p:pic>
      <p:pic>
        <p:nvPicPr>
          <p:cNvPr id="22" name="Online Media 21">
            <a:hlinkClick r:id="" action="ppaction://media"/>
            <a:extLst>
              <a:ext uri="{FF2B5EF4-FFF2-40B4-BE49-F238E27FC236}">
                <a16:creationId xmlns:a16="http://schemas.microsoft.com/office/drawing/2014/main" id="{330A8C50-4B54-4F5C-A61E-B6EAED6EF8A2}"/>
              </a:ext>
            </a:extLst>
          </p:cNvPr>
          <p:cNvPicPr>
            <a:picLocks noGrp="1" noRot="1" noChangeAspect="1"/>
          </p:cNvPicPr>
          <p:nvPr>
            <p:ph sz="half" idx="2"/>
            <a:videoFile r:link="rId5"/>
          </p:nvPr>
        </p:nvPicPr>
        <p:blipFill>
          <a:blip r:embed="rId9"/>
          <a:stretch>
            <a:fillRect/>
          </a:stretch>
        </p:blipFill>
        <p:spPr>
          <a:xfrm>
            <a:off x="5140325" y="1179513"/>
            <a:ext cx="3048000" cy="228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9140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2"/>
                                        </p:tgtEl>
                                      </p:cBhvr>
                                    </p:cmd>
                                  </p:childTnLst>
                                </p:cTn>
                              </p:par>
                            </p:childTnLst>
                          </p:cTn>
                        </p:par>
                      </p:childTnLst>
                    </p:cTn>
                  </p:par>
                </p:childTnLst>
              </p:cTn>
              <p:nextCondLst>
                <p:cond evt="onClick" delay="0">
                  <p:tgtEl>
                    <p:spTgt spid="22"/>
                  </p:tgtEl>
                </p:cond>
              </p:nextCondLst>
            </p:seq>
            <p:video>
              <p:cMediaNode>
                <p:cTn id="7" fill="remove" display="0">
                  <p:stCondLst>
                    <p:cond delay="indefinite"/>
                  </p:stCondLst>
                </p:cTn>
                <p:tgtEl>
                  <p:spTgt spid="22"/>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A607D-AD9D-4A41-954B-E37D6B79B86E}"/>
              </a:ext>
            </a:extLst>
          </p:cNvPr>
          <p:cNvSpPr>
            <a:spLocks noGrp="1"/>
          </p:cNvSpPr>
          <p:nvPr>
            <p:ph type="ctrTitle"/>
            <p:custDataLst>
              <p:tags r:id="rId1"/>
            </p:custDataLst>
          </p:nvPr>
        </p:nvSpPr>
        <p:spPr>
          <a:xfrm>
            <a:off x="457397" y="2007095"/>
            <a:ext cx="8167461" cy="840230"/>
          </a:xfrm>
        </p:spPr>
        <p:txBody>
          <a:bodyPr/>
          <a:lstStyle/>
          <a:p>
            <a:r>
              <a:rPr lang="en-US" dirty="0"/>
              <a:t>Q &amp; A</a:t>
            </a:r>
          </a:p>
        </p:txBody>
      </p:sp>
      <p:sp>
        <p:nvSpPr>
          <p:cNvPr id="6" name="Text Placeholder 3">
            <a:extLst>
              <a:ext uri="{FF2B5EF4-FFF2-40B4-BE49-F238E27FC236}">
                <a16:creationId xmlns:a16="http://schemas.microsoft.com/office/drawing/2014/main" id="{4F9C9FFB-4262-4CDB-B1ED-DD5DF1B37A04}"/>
              </a:ext>
            </a:extLst>
          </p:cNvPr>
          <p:cNvSpPr txBox="1">
            <a:spLocks/>
          </p:cNvSpPr>
          <p:nvPr>
            <p:custDataLst>
              <p:tags r:id="rId2"/>
            </p:custDataLst>
          </p:nvPr>
        </p:nvSpPr>
        <p:spPr>
          <a:xfrm>
            <a:off x="464657" y="2819660"/>
            <a:ext cx="8040516" cy="542975"/>
          </a:xfrm>
          <a:prstGeom prst="rect">
            <a:avLst/>
          </a:prstGeom>
        </p:spPr>
        <p:txBody>
          <a:bodyPr vert="horz" lIns="0" tIns="45720" rIns="91440" bIns="45720" rtlCol="0">
            <a:noAutofit/>
          </a:bodyPr>
          <a:lstStyle>
            <a:lvl1pPr marL="0" indent="0" algn="l" defTabSz="457200" rtl="0" eaLnBrk="1" latinLnBrk="0" hangingPunct="1">
              <a:lnSpc>
                <a:spcPts val="2880"/>
              </a:lnSpc>
              <a:spcBef>
                <a:spcPts val="600"/>
              </a:spcBef>
              <a:spcAft>
                <a:spcPts val="600"/>
              </a:spcAft>
              <a:buClr>
                <a:schemeClr val="tx1"/>
              </a:buClr>
              <a:buSzPct val="110000"/>
              <a:buFont typeface="Arial" panose="020B0604020202020204" pitchFamily="34" charset="0"/>
              <a:buNone/>
              <a:defRPr sz="1400" b="1" kern="1200">
                <a:solidFill>
                  <a:schemeClr val="tx1"/>
                </a:solidFill>
                <a:latin typeface="Averta Regular" panose="00000500000000000000" pitchFamily="50" charset="0"/>
                <a:ea typeface="+mn-ea"/>
                <a:cs typeface="+mn-cs"/>
              </a:defRPr>
            </a:lvl1pPr>
            <a:lvl2pPr marL="457200" indent="0" algn="l" defTabSz="457200" rtl="0" eaLnBrk="1" latinLnBrk="0" hangingPunct="1">
              <a:lnSpc>
                <a:spcPts val="2200"/>
              </a:lnSpc>
              <a:spcBef>
                <a:spcPts val="0"/>
              </a:spcBef>
              <a:spcAft>
                <a:spcPts val="600"/>
              </a:spcAft>
              <a:buClr>
                <a:schemeClr val="tx1"/>
              </a:buClr>
              <a:buFont typeface="Arial"/>
              <a:buNone/>
              <a:defRPr sz="2000" b="0" kern="1200" baseline="0">
                <a:solidFill>
                  <a:schemeClr val="tx1">
                    <a:tint val="75000"/>
                  </a:schemeClr>
                </a:solidFill>
                <a:latin typeface="Averta Regular" panose="00000500000000000000" pitchFamily="50" charset="0"/>
                <a:ea typeface="+mn-ea"/>
                <a:cs typeface="+mn-cs"/>
              </a:defRPr>
            </a:lvl2pPr>
            <a:lvl3pPr marL="914400" indent="0" algn="l" defTabSz="457200" rtl="0" eaLnBrk="1" latinLnBrk="0" hangingPunct="1">
              <a:lnSpc>
                <a:spcPts val="2200"/>
              </a:lnSpc>
              <a:spcBef>
                <a:spcPts val="0"/>
              </a:spcBef>
              <a:spcAft>
                <a:spcPts val="600"/>
              </a:spcAft>
              <a:buClr>
                <a:schemeClr val="tx1"/>
              </a:buClr>
              <a:buFont typeface="Arial" panose="020B0604020202020204" pitchFamily="34" charset="0"/>
              <a:buNone/>
              <a:defRPr sz="1800" b="0" kern="1200" baseline="0">
                <a:solidFill>
                  <a:schemeClr val="tx1">
                    <a:tint val="75000"/>
                  </a:schemeClr>
                </a:solidFill>
                <a:latin typeface="Averta Regular" panose="00000500000000000000" pitchFamily="50" charset="0"/>
                <a:ea typeface="+mn-ea"/>
                <a:cs typeface="+mn-cs"/>
              </a:defRPr>
            </a:lvl3pPr>
            <a:lvl4pPr marL="1371600" marR="0" indent="0" algn="l" defTabSz="457200" rtl="0" eaLnBrk="1" fontAlgn="auto" latinLnBrk="0" hangingPunct="1">
              <a:lnSpc>
                <a:spcPts val="2200"/>
              </a:lnSpc>
              <a:spcBef>
                <a:spcPts val="0"/>
              </a:spcBef>
              <a:spcAft>
                <a:spcPts val="600"/>
              </a:spcAft>
              <a:buClr>
                <a:schemeClr val="tx1"/>
              </a:buClr>
              <a:buSzTx/>
              <a:buFont typeface="Arial"/>
              <a:buNone/>
              <a:tabLst/>
              <a:defRPr sz="1600" b="0" kern="1200">
                <a:solidFill>
                  <a:schemeClr val="tx1">
                    <a:tint val="75000"/>
                  </a:schemeClr>
                </a:solidFill>
                <a:latin typeface="Averta Regular" panose="00000500000000000000" pitchFamily="50" charset="0"/>
                <a:ea typeface="+mn-ea"/>
                <a:cs typeface="+mn-cs"/>
              </a:defRPr>
            </a:lvl4pPr>
            <a:lvl5pPr marL="1828800" indent="0" algn="l" defTabSz="457200" rtl="0" eaLnBrk="1" latinLnBrk="0" hangingPunct="1">
              <a:lnSpc>
                <a:spcPts val="2200"/>
              </a:lnSpc>
              <a:spcBef>
                <a:spcPts val="0"/>
              </a:spcBef>
              <a:spcAft>
                <a:spcPts val="600"/>
              </a:spcAft>
              <a:buClr>
                <a:schemeClr val="tx1"/>
              </a:buClr>
              <a:buFont typeface="Arial" panose="020B0604020202020204" pitchFamily="34" charset="0"/>
              <a:buNone/>
              <a:tabLst/>
              <a:defRPr sz="1600" b="0" kern="1200" baseline="0">
                <a:solidFill>
                  <a:schemeClr val="tx1">
                    <a:tint val="75000"/>
                  </a:schemeClr>
                </a:solidFill>
                <a:latin typeface="Averta Regular" panose="00000500000000000000" pitchFamily="50" charset="0"/>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r>
              <a:rPr lang="en-US"/>
              <a:t>POST QUESTIONS IN THE SKYPE CONVERSATION WINDOW FOR OUR MODERATORS.</a:t>
            </a:r>
            <a:endParaRPr lang="en-US" dirty="0"/>
          </a:p>
        </p:txBody>
      </p:sp>
    </p:spTree>
    <p:extLst>
      <p:ext uri="{BB962C8B-B14F-4D97-AF65-F5344CB8AC3E}">
        <p14:creationId xmlns:p14="http://schemas.microsoft.com/office/powerpoint/2010/main" val="316842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39AA58-0A50-4B15-828A-C169C8F7E3CF}"/>
              </a:ext>
            </a:extLst>
          </p:cNvPr>
          <p:cNvSpPr>
            <a:spLocks noGrp="1"/>
          </p:cNvSpPr>
          <p:nvPr>
            <p:ph type="title"/>
            <p:custDataLst>
              <p:tags r:id="rId1"/>
            </p:custDataLst>
          </p:nvPr>
        </p:nvSpPr>
        <p:spPr>
          <a:xfrm>
            <a:off x="459638" y="339213"/>
            <a:ext cx="7976439" cy="1081373"/>
          </a:xfrm>
        </p:spPr>
        <p:txBody>
          <a:bodyPr/>
          <a:lstStyle/>
          <a:p>
            <a:r>
              <a:rPr lang="en-US" dirty="0">
                <a:solidFill>
                  <a:schemeClr val="accent1"/>
                </a:solidFill>
                <a:latin typeface="Averta Regular" panose="00000500000000000000" pitchFamily="50" charset="0"/>
              </a:rPr>
              <a:t>Test Your Knowledge</a:t>
            </a:r>
          </a:p>
        </p:txBody>
      </p:sp>
      <p:sp>
        <p:nvSpPr>
          <p:cNvPr id="4" name="Text Placeholder 3">
            <a:extLst>
              <a:ext uri="{FF2B5EF4-FFF2-40B4-BE49-F238E27FC236}">
                <a16:creationId xmlns:a16="http://schemas.microsoft.com/office/drawing/2014/main" id="{F365CCA6-2E28-4504-9D39-EA8A45E6BB15}"/>
              </a:ext>
            </a:extLst>
          </p:cNvPr>
          <p:cNvSpPr>
            <a:spLocks noGrp="1"/>
          </p:cNvSpPr>
          <p:nvPr>
            <p:ph type="body" sz="quarter" idx="11"/>
            <p:custDataLst>
              <p:tags r:id="rId2"/>
            </p:custDataLst>
          </p:nvPr>
        </p:nvSpPr>
        <p:spPr>
          <a:xfrm>
            <a:off x="459638" y="3863415"/>
            <a:ext cx="8259096" cy="855407"/>
          </a:xfrm>
        </p:spPr>
        <p:txBody>
          <a:bodyPr/>
          <a:lstStyle/>
          <a:p>
            <a:r>
              <a:rPr lang="en-US" dirty="0">
                <a:latin typeface="Averta Regular" panose="00000500000000000000" pitchFamily="50" charset="0"/>
              </a:rPr>
              <a:t>This simple quiz will let you test how much you’ve absorbed from today’s topics.</a:t>
            </a:r>
          </a:p>
          <a:p>
            <a:r>
              <a:rPr lang="en-US" dirty="0">
                <a:latin typeface="Averta Regular" panose="00000500000000000000" pitchFamily="50" charset="0"/>
              </a:rPr>
              <a:t>It’s optional, however if you score a passing grade of 80% or better we will email you</a:t>
            </a:r>
            <a:br>
              <a:rPr lang="en-US" dirty="0">
                <a:latin typeface="Averta Regular" panose="00000500000000000000" pitchFamily="50" charset="0"/>
              </a:rPr>
            </a:br>
            <a:r>
              <a:rPr lang="en-US" dirty="0">
                <a:latin typeface="Averta Regular" panose="00000500000000000000" pitchFamily="50" charset="0"/>
              </a:rPr>
              <a:t>a completion certificate with your name on it.</a:t>
            </a:r>
          </a:p>
          <a:p>
            <a:r>
              <a:rPr lang="en-US" dirty="0">
                <a:latin typeface="Averta Regular" panose="00000500000000000000" pitchFamily="50" charset="0"/>
              </a:rPr>
              <a:t>Any questions or concerns, please email us at </a:t>
            </a:r>
            <a:r>
              <a:rPr lang="en-US" dirty="0">
                <a:latin typeface="Averta Regular" panose="00000500000000000000" pitchFamily="50" charset="0"/>
                <a:hlinkClick r:id="rId5"/>
              </a:rPr>
              <a:t>team-gis-collaboration@ca.com</a:t>
            </a:r>
            <a:r>
              <a:rPr lang="en-US" dirty="0">
                <a:latin typeface="Averta Regular" panose="00000500000000000000" pitchFamily="50" charset="0"/>
              </a:rPr>
              <a:t> </a:t>
            </a:r>
          </a:p>
        </p:txBody>
      </p:sp>
      <p:graphicFrame>
        <p:nvGraphicFramePr>
          <p:cNvPr id="5" name="Content Placeholder 10">
            <a:extLst>
              <a:ext uri="{FF2B5EF4-FFF2-40B4-BE49-F238E27FC236}">
                <a16:creationId xmlns:a16="http://schemas.microsoft.com/office/drawing/2014/main" id="{7DC20EA3-402E-42A8-BB36-9061D5FE37CA}"/>
              </a:ext>
            </a:extLst>
          </p:cNvPr>
          <p:cNvGraphicFramePr>
            <a:graphicFrameLocks noGrp="1"/>
          </p:cNvGraphicFramePr>
          <p:nvPr>
            <p:ph type="pic" sz="quarter" idx="10"/>
            <p:custDataLst>
              <p:tags r:id="rId3"/>
            </p:custDataLst>
            <p:extLst>
              <p:ext uri="{D42A27DB-BD31-4B8C-83A1-F6EECF244321}">
                <p14:modId xmlns:p14="http://schemas.microsoft.com/office/powerpoint/2010/main" val="2273328981"/>
              </p:ext>
            </p:extLst>
          </p:nvPr>
        </p:nvGraphicFramePr>
        <p:xfrm>
          <a:off x="-1" y="958850"/>
          <a:ext cx="4128825" cy="27841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Picture 6">
            <a:hlinkClick r:id="rId11"/>
            <a:extLst>
              <a:ext uri="{FF2B5EF4-FFF2-40B4-BE49-F238E27FC236}">
                <a16:creationId xmlns:a16="http://schemas.microsoft.com/office/drawing/2014/main" id="{A0F82018-581C-48BA-8495-FD6CE7D9EE2A}"/>
              </a:ext>
            </a:extLst>
          </p:cNvPr>
          <p:cNvPicPr>
            <a:picLocks noChangeAspect="1"/>
          </p:cNvPicPr>
          <p:nvPr/>
        </p:nvPicPr>
        <p:blipFill>
          <a:blip r:embed="rId12"/>
          <a:stretch>
            <a:fillRect/>
          </a:stretch>
        </p:blipFill>
        <p:spPr>
          <a:xfrm>
            <a:off x="4819650" y="2203450"/>
            <a:ext cx="3810000" cy="571500"/>
          </a:xfrm>
          <a:prstGeom prst="rect">
            <a:avLst/>
          </a:prstGeom>
        </p:spPr>
      </p:pic>
    </p:spTree>
    <p:extLst>
      <p:ext uri="{BB962C8B-B14F-4D97-AF65-F5344CB8AC3E}">
        <p14:creationId xmlns:p14="http://schemas.microsoft.com/office/powerpoint/2010/main" val="406576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7B74-0EA8-4356-8AE0-6C9E230ADC61}"/>
              </a:ext>
            </a:extLst>
          </p:cNvPr>
          <p:cNvSpPr>
            <a:spLocks noGrp="1"/>
          </p:cNvSpPr>
          <p:nvPr>
            <p:ph type="title"/>
            <p:custDataLst>
              <p:tags r:id="rId1"/>
            </p:custDataLst>
          </p:nvPr>
        </p:nvSpPr>
        <p:spPr>
          <a:xfrm>
            <a:off x="457200" y="680399"/>
            <a:ext cx="4114800" cy="1089529"/>
          </a:xfrm>
        </p:spPr>
        <p:txBody>
          <a:bodyPr/>
          <a:lstStyle/>
          <a:p>
            <a:r>
              <a:rPr lang="en-US" dirty="0">
                <a:solidFill>
                  <a:schemeClr val="accent1"/>
                </a:solidFill>
                <a:latin typeface="Averta Regular" panose="00000500000000000000" pitchFamily="50" charset="0"/>
              </a:rPr>
              <a:t>Complete the Survey</a:t>
            </a:r>
          </a:p>
        </p:txBody>
      </p:sp>
      <p:pic>
        <p:nvPicPr>
          <p:cNvPr id="15" name="Content Placeholder 14">
            <a:hlinkClick r:id="rId5"/>
            <a:extLst>
              <a:ext uri="{FF2B5EF4-FFF2-40B4-BE49-F238E27FC236}">
                <a16:creationId xmlns:a16="http://schemas.microsoft.com/office/drawing/2014/main" id="{1D37BF1A-F842-485B-8812-846A8E420723}"/>
              </a:ext>
            </a:extLst>
          </p:cNvPr>
          <p:cNvPicPr>
            <a:picLocks noGrp="1" noChangeAspect="1"/>
          </p:cNvPicPr>
          <p:nvPr>
            <p:ph sz="quarter" idx="11"/>
          </p:nvPr>
        </p:nvPicPr>
        <p:blipFill>
          <a:blip r:embed="rId6"/>
          <a:stretch>
            <a:fillRect/>
          </a:stretch>
        </p:blipFill>
        <p:spPr>
          <a:xfrm>
            <a:off x="533136" y="2103438"/>
            <a:ext cx="3577166" cy="536575"/>
          </a:xfrm>
        </p:spPr>
      </p:pic>
      <p:sp>
        <p:nvSpPr>
          <p:cNvPr id="6" name="Text Placeholder 5">
            <a:extLst>
              <a:ext uri="{FF2B5EF4-FFF2-40B4-BE49-F238E27FC236}">
                <a16:creationId xmlns:a16="http://schemas.microsoft.com/office/drawing/2014/main" id="{6FBD5BE6-F1DB-408F-AB73-D5294B2C9763}"/>
              </a:ext>
            </a:extLst>
          </p:cNvPr>
          <p:cNvSpPr>
            <a:spLocks noGrp="1"/>
          </p:cNvSpPr>
          <p:nvPr>
            <p:ph type="body" sz="quarter" idx="12"/>
            <p:custDataLst>
              <p:tags r:id="rId2"/>
            </p:custDataLst>
          </p:nvPr>
        </p:nvSpPr>
        <p:spPr>
          <a:xfrm>
            <a:off x="457200" y="4344988"/>
            <a:ext cx="7962900" cy="442912"/>
          </a:xfrm>
        </p:spPr>
        <p:txBody>
          <a:bodyPr/>
          <a:lstStyle/>
          <a:p>
            <a:r>
              <a:rPr lang="en-US" dirty="0"/>
              <a:t>Surveys help us gauge how we should structure more webinars and training courses in the future.  They are invaluable tools for our company and provide you a chance to be heard as to what you want to learn from us.  We thank you for your participation.</a:t>
            </a:r>
          </a:p>
        </p:txBody>
      </p:sp>
      <p:graphicFrame>
        <p:nvGraphicFramePr>
          <p:cNvPr id="13" name="Content Placeholder 12">
            <a:extLst>
              <a:ext uri="{FF2B5EF4-FFF2-40B4-BE49-F238E27FC236}">
                <a16:creationId xmlns:a16="http://schemas.microsoft.com/office/drawing/2014/main" id="{A9B3E28E-9383-4413-BED2-02CAA2262E40}"/>
              </a:ext>
            </a:extLst>
          </p:cNvPr>
          <p:cNvGraphicFramePr>
            <a:graphicFrameLocks noGrp="1"/>
          </p:cNvGraphicFramePr>
          <p:nvPr>
            <p:ph sz="half" idx="2"/>
            <p:custDataLst>
              <p:tags r:id="rId3"/>
            </p:custDataLst>
            <p:extLst>
              <p:ext uri="{D42A27DB-BD31-4B8C-83A1-F6EECF244321}">
                <p14:modId xmlns:p14="http://schemas.microsoft.com/office/powerpoint/2010/main" val="651324202"/>
              </p:ext>
            </p:extLst>
          </p:nvPr>
        </p:nvGraphicFramePr>
        <p:xfrm>
          <a:off x="4648200" y="681038"/>
          <a:ext cx="4038600" cy="33845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4645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465659" y="2007095"/>
            <a:ext cx="8167461" cy="840230"/>
          </a:xfrm>
        </p:spPr>
        <p:txBody>
          <a:bodyPr/>
          <a:lstStyle/>
          <a:p>
            <a:r>
              <a:rPr lang="en-US" dirty="0">
                <a:solidFill>
                  <a:schemeClr val="accent1"/>
                </a:solidFill>
                <a:latin typeface="Averta Black" panose="00000A00000000000000" pitchFamily="50" charset="0"/>
              </a:rPr>
              <a:t>Thank You.</a:t>
            </a:r>
          </a:p>
        </p:txBody>
      </p:sp>
    </p:spTree>
    <p:extLst>
      <p:ext uri="{BB962C8B-B14F-4D97-AF65-F5344CB8AC3E}">
        <p14:creationId xmlns:p14="http://schemas.microsoft.com/office/powerpoint/2010/main" val="112988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3"/>
            <p:custDataLst>
              <p:tags r:id="rId1"/>
            </p:custDataLst>
          </p:nvPr>
        </p:nvSpPr>
        <p:spPr>
          <a:xfrm>
            <a:off x="4596501" y="1722105"/>
            <a:ext cx="3533106" cy="338554"/>
          </a:xfrm>
        </p:spPr>
        <p:txBody>
          <a:bodyPr/>
          <a:lstStyle/>
          <a:p>
            <a:r>
              <a:rPr lang="en-US" dirty="0">
                <a:latin typeface="Averta Regular" panose="00000500000000000000" pitchFamily="50" charset="0"/>
              </a:rPr>
              <a:t>Principal BSA, GIS Collaboration Team</a:t>
            </a:r>
            <a:br>
              <a:rPr lang="en-US" dirty="0">
                <a:latin typeface="Averta Regular" panose="00000500000000000000" pitchFamily="50" charset="0"/>
              </a:rPr>
            </a:br>
            <a:r>
              <a:rPr lang="en-US" dirty="0">
                <a:latin typeface="Averta Regular" panose="00000500000000000000" pitchFamily="50" charset="0"/>
              </a:rPr>
              <a:t>Solutions Architect, Certified Trainer</a:t>
            </a:r>
          </a:p>
        </p:txBody>
      </p:sp>
      <p:sp>
        <p:nvSpPr>
          <p:cNvPr id="3" name="Text Placeholder 2"/>
          <p:cNvSpPr>
            <a:spLocks noGrp="1"/>
          </p:cNvSpPr>
          <p:nvPr>
            <p:ph type="body" sz="quarter" idx="24"/>
            <p:custDataLst>
              <p:tags r:id="rId2"/>
            </p:custDataLst>
          </p:nvPr>
        </p:nvSpPr>
        <p:spPr>
          <a:xfrm>
            <a:off x="4596501" y="2077929"/>
            <a:ext cx="3533106" cy="169277"/>
          </a:xfrm>
        </p:spPr>
        <p:txBody>
          <a:bodyPr/>
          <a:lstStyle/>
          <a:p>
            <a:r>
              <a:rPr lang="en-US" dirty="0">
                <a:latin typeface="Averta Regular" panose="00000500000000000000" pitchFamily="50" charset="0"/>
              </a:rPr>
              <a:t>Maria.Espino@ca.com</a:t>
            </a:r>
          </a:p>
        </p:txBody>
      </p:sp>
      <p:sp>
        <p:nvSpPr>
          <p:cNvPr id="4" name="Text Placeholder 3"/>
          <p:cNvSpPr>
            <a:spLocks noGrp="1"/>
          </p:cNvSpPr>
          <p:nvPr>
            <p:ph type="body" sz="quarter" idx="25"/>
            <p:custDataLst>
              <p:tags r:id="rId3"/>
            </p:custDataLst>
          </p:nvPr>
        </p:nvSpPr>
        <p:spPr>
          <a:xfrm>
            <a:off x="4596501" y="1445092"/>
            <a:ext cx="3533106" cy="246221"/>
          </a:xfrm>
        </p:spPr>
        <p:txBody>
          <a:bodyPr/>
          <a:lstStyle/>
          <a:p>
            <a:r>
              <a:rPr lang="en-US" dirty="0">
                <a:latin typeface="Averta Regular" panose="00000500000000000000" pitchFamily="50" charset="0"/>
              </a:rPr>
              <a:t>Maria Espino</a:t>
            </a:r>
          </a:p>
        </p:txBody>
      </p:sp>
      <p:sp>
        <p:nvSpPr>
          <p:cNvPr id="5" name="Text Placeholder 4"/>
          <p:cNvSpPr>
            <a:spLocks noGrp="1"/>
          </p:cNvSpPr>
          <p:nvPr>
            <p:ph type="body" sz="quarter" idx="27"/>
            <p:custDataLst>
              <p:tags r:id="rId4"/>
            </p:custDataLst>
          </p:nvPr>
        </p:nvSpPr>
        <p:spPr>
          <a:xfrm>
            <a:off x="4887784" y="2411902"/>
            <a:ext cx="3241822" cy="169277"/>
          </a:xfrm>
        </p:spPr>
        <p:txBody>
          <a:bodyPr/>
          <a:lstStyle/>
          <a:p>
            <a:r>
              <a:rPr lang="en-US" dirty="0">
                <a:latin typeface="Averta Regular" panose="00000500000000000000" pitchFamily="50" charset="0"/>
              </a:rPr>
              <a:t>@</a:t>
            </a:r>
            <a:r>
              <a:rPr lang="en-US" dirty="0" err="1">
                <a:latin typeface="Averta Regular" panose="00000500000000000000" pitchFamily="50" charset="0"/>
              </a:rPr>
              <a:t>cainc</a:t>
            </a:r>
            <a:endParaRPr lang="en-US" dirty="0">
              <a:latin typeface="Averta Regular" panose="00000500000000000000" pitchFamily="50" charset="0"/>
            </a:endParaRPr>
          </a:p>
        </p:txBody>
      </p:sp>
      <p:sp>
        <p:nvSpPr>
          <p:cNvPr id="6" name="Text Placeholder 5"/>
          <p:cNvSpPr>
            <a:spLocks noGrp="1"/>
          </p:cNvSpPr>
          <p:nvPr>
            <p:ph type="body" sz="quarter" idx="28"/>
            <p:custDataLst>
              <p:tags r:id="rId5"/>
            </p:custDataLst>
          </p:nvPr>
        </p:nvSpPr>
        <p:spPr>
          <a:xfrm>
            <a:off x="4887784" y="2663874"/>
            <a:ext cx="3241822" cy="169277"/>
          </a:xfrm>
        </p:spPr>
        <p:txBody>
          <a:bodyPr/>
          <a:lstStyle/>
          <a:p>
            <a:r>
              <a:rPr lang="en-US" dirty="0">
                <a:latin typeface="Averta Regular" panose="00000500000000000000" pitchFamily="50" charset="0"/>
              </a:rPr>
              <a:t>GIS Collaboration Team</a:t>
            </a:r>
          </a:p>
        </p:txBody>
      </p:sp>
      <p:sp>
        <p:nvSpPr>
          <p:cNvPr id="7" name="Text Placeholder 6"/>
          <p:cNvSpPr>
            <a:spLocks noGrp="1"/>
          </p:cNvSpPr>
          <p:nvPr>
            <p:ph type="body" sz="quarter" idx="29"/>
            <p:custDataLst>
              <p:tags r:id="rId6"/>
            </p:custDataLst>
          </p:nvPr>
        </p:nvSpPr>
        <p:spPr>
          <a:xfrm>
            <a:off x="4887784" y="2915847"/>
            <a:ext cx="3241822" cy="169277"/>
          </a:xfrm>
        </p:spPr>
        <p:txBody>
          <a:bodyPr/>
          <a:lstStyle/>
          <a:p>
            <a:r>
              <a:rPr lang="en-US" dirty="0">
                <a:latin typeface="Averta Regular" panose="00000500000000000000" pitchFamily="50" charset="0"/>
                <a:hlinkClick r:id="rId9"/>
              </a:rPr>
              <a:t>http://linkedin.com/MariaEspino</a:t>
            </a:r>
            <a:r>
              <a:rPr lang="en-US" dirty="0">
                <a:latin typeface="Averta Regular" panose="00000500000000000000" pitchFamily="50" charset="0"/>
              </a:rPr>
              <a:t> </a:t>
            </a:r>
          </a:p>
        </p:txBody>
      </p:sp>
      <p:sp>
        <p:nvSpPr>
          <p:cNvPr id="8" name="Text Placeholder 7"/>
          <p:cNvSpPr>
            <a:spLocks noGrp="1"/>
          </p:cNvSpPr>
          <p:nvPr>
            <p:ph type="body" sz="quarter" idx="30"/>
            <p:custDataLst>
              <p:tags r:id="rId7"/>
            </p:custDataLst>
          </p:nvPr>
        </p:nvSpPr>
        <p:spPr>
          <a:xfrm>
            <a:off x="4596501" y="3249558"/>
            <a:ext cx="3533106" cy="215444"/>
          </a:xfrm>
        </p:spPr>
        <p:txBody>
          <a:bodyPr/>
          <a:lstStyle/>
          <a:p>
            <a:r>
              <a:rPr lang="en-US" dirty="0">
                <a:latin typeface="Averta Regular" panose="00000500000000000000" pitchFamily="50" charset="0"/>
                <a:hlinkClick r:id="rId10"/>
              </a:rPr>
              <a:t>https://onecahelp.ca.com</a:t>
            </a:r>
            <a:r>
              <a:rPr lang="en-US" dirty="0">
                <a:latin typeface="Averta Regular" panose="00000500000000000000" pitchFamily="50" charset="0"/>
              </a:rPr>
              <a:t> </a:t>
            </a:r>
          </a:p>
        </p:txBody>
      </p:sp>
    </p:spTree>
    <p:extLst>
      <p:ext uri="{BB962C8B-B14F-4D97-AF65-F5344CB8AC3E}">
        <p14:creationId xmlns:p14="http://schemas.microsoft.com/office/powerpoint/2010/main" val="340198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457397" y="2007095"/>
            <a:ext cx="8167461" cy="840230"/>
          </a:xfrm>
        </p:spPr>
        <p:txBody>
          <a:bodyPr/>
          <a:lstStyle/>
          <a:p>
            <a:r>
              <a:rPr lang="en-US" dirty="0">
                <a:solidFill>
                  <a:schemeClr val="accent1"/>
                </a:solidFill>
                <a:latin typeface="Averta Bold" panose="00000800000000000000" pitchFamily="50" charset="0"/>
              </a:rPr>
              <a:t>What Is SharePoint?</a:t>
            </a:r>
            <a:endParaRPr lang="en-US" dirty="0">
              <a:latin typeface="Averta Bold" panose="00000800000000000000" pitchFamily="50" charset="0"/>
            </a:endParaRPr>
          </a:p>
        </p:txBody>
      </p:sp>
      <p:sp>
        <p:nvSpPr>
          <p:cNvPr id="3" name="TextBox 2">
            <a:extLst>
              <a:ext uri="{FF2B5EF4-FFF2-40B4-BE49-F238E27FC236}">
                <a16:creationId xmlns:a16="http://schemas.microsoft.com/office/drawing/2014/main" id="{DC5A7181-D06D-411D-BB5B-E994199874A8}"/>
              </a:ext>
            </a:extLst>
          </p:cNvPr>
          <p:cNvSpPr txBox="1"/>
          <p:nvPr>
            <p:custDataLst>
              <p:tags r:id="rId2"/>
            </p:custDataLst>
          </p:nvPr>
        </p:nvSpPr>
        <p:spPr>
          <a:xfrm>
            <a:off x="7281333" y="344311"/>
            <a:ext cx="1162756" cy="987778"/>
          </a:xfrm>
          <a:prstGeom prst="rect">
            <a:avLst/>
          </a:prstGeom>
          <a:noFill/>
          <a:ln w="25400" cap="flat" cmpd="sng" algn="ctr">
            <a:solidFill>
              <a:schemeClr val="accent2"/>
            </a:solidFill>
            <a:prstDash val="solid"/>
          </a:ln>
          <a:effectLst/>
        </p:spPr>
        <p:style>
          <a:lnRef idx="2">
            <a:schemeClr val="accent2"/>
          </a:lnRef>
          <a:fillRef idx="1">
            <a:schemeClr val="lt1"/>
          </a:fillRef>
          <a:effectRef idx="0">
            <a:schemeClr val="accent2"/>
          </a:effectRef>
          <a:fontRef idx="minor">
            <a:schemeClr val="dk1"/>
          </a:fontRef>
        </p:style>
        <p:txBody>
          <a:bodyPr wrap="square" tIns="91440" bIns="91440" rtlCol="0" anchor="ctr" anchorCtr="0">
            <a:noAutofit/>
          </a:bodyPr>
          <a:lstStyle/>
          <a:p>
            <a:pPr algn="ctr"/>
            <a:r>
              <a:rPr lang="en-US" sz="6000" dirty="0">
                <a:latin typeface="Averta Bold" panose="00000800000000000000" pitchFamily="50" charset="0"/>
              </a:rPr>
              <a:t>1</a:t>
            </a:r>
          </a:p>
        </p:txBody>
      </p:sp>
    </p:spTree>
    <p:extLst>
      <p:ext uri="{BB962C8B-B14F-4D97-AF65-F5344CB8AC3E}">
        <p14:creationId xmlns:p14="http://schemas.microsoft.com/office/powerpoint/2010/main" val="284692037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BED86C-77DA-4EF5-9693-37C9FDFE7F4A}"/>
              </a:ext>
            </a:extLst>
          </p:cNvPr>
          <p:cNvSpPr>
            <a:spLocks noGrp="1"/>
          </p:cNvSpPr>
          <p:nvPr>
            <p:ph type="title"/>
            <p:custDataLst>
              <p:tags r:id="rId1"/>
            </p:custDataLst>
          </p:nvPr>
        </p:nvSpPr>
        <p:spPr>
          <a:xfrm>
            <a:off x="376513" y="471948"/>
            <a:ext cx="2514171" cy="1460091"/>
          </a:xfrm>
        </p:spPr>
        <p:txBody>
          <a:bodyPr/>
          <a:lstStyle/>
          <a:p>
            <a:r>
              <a:rPr lang="en-US" dirty="0">
                <a:solidFill>
                  <a:schemeClr val="accent1"/>
                </a:solidFill>
                <a:latin typeface="Averta Bold" panose="00000800000000000000" pitchFamily="50" charset="0"/>
              </a:rPr>
              <a:t>What Is</a:t>
            </a:r>
            <a:br>
              <a:rPr lang="en-US" dirty="0">
                <a:solidFill>
                  <a:schemeClr val="accent1"/>
                </a:solidFill>
                <a:latin typeface="Averta Bold" panose="00000800000000000000" pitchFamily="50" charset="0"/>
              </a:rPr>
            </a:br>
            <a:r>
              <a:rPr lang="en-US" dirty="0">
                <a:solidFill>
                  <a:schemeClr val="accent1"/>
                </a:solidFill>
                <a:latin typeface="Averta Bold" panose="00000800000000000000" pitchFamily="50" charset="0"/>
              </a:rPr>
              <a:t>SharePoint?</a:t>
            </a:r>
          </a:p>
        </p:txBody>
      </p:sp>
      <p:sp>
        <p:nvSpPr>
          <p:cNvPr id="4" name="Text Placeholder 3">
            <a:extLst>
              <a:ext uri="{FF2B5EF4-FFF2-40B4-BE49-F238E27FC236}">
                <a16:creationId xmlns:a16="http://schemas.microsoft.com/office/drawing/2014/main" id="{73906D33-B120-48BD-90DB-5CFCBB2B8318}"/>
              </a:ext>
            </a:extLst>
          </p:cNvPr>
          <p:cNvSpPr>
            <a:spLocks noGrp="1"/>
          </p:cNvSpPr>
          <p:nvPr>
            <p:ph type="body" sz="quarter" idx="11"/>
            <p:custDataLst>
              <p:tags r:id="rId2"/>
            </p:custDataLst>
          </p:nvPr>
        </p:nvSpPr>
        <p:spPr>
          <a:xfrm>
            <a:off x="376512" y="1732364"/>
            <a:ext cx="2258737" cy="2244773"/>
          </a:xfrm>
        </p:spPr>
        <p:txBody>
          <a:bodyPr/>
          <a:lstStyle/>
          <a:p>
            <a:r>
              <a:rPr lang="en-US" sz="1000" dirty="0">
                <a:latin typeface="Averta Regular" panose="00000500000000000000" pitchFamily="50" charset="0"/>
              </a:rPr>
              <a:t>SharePoint is a web-based, collaborative platform that integrates with Microsoft Office. Launched in 2001, SharePoint is primarily sold as a document management and storage system, but the product is highly configurable and usage varies substantially between organizations.</a:t>
            </a:r>
          </a:p>
        </p:txBody>
      </p:sp>
      <p:pic>
        <p:nvPicPr>
          <p:cNvPr id="14" name="Picture Placeholder 13">
            <a:extLst>
              <a:ext uri="{FF2B5EF4-FFF2-40B4-BE49-F238E27FC236}">
                <a16:creationId xmlns:a16="http://schemas.microsoft.com/office/drawing/2014/main" id="{D35E2002-C324-44A9-BCD4-67DB71239AF9}"/>
              </a:ext>
            </a:extLst>
          </p:cNvPr>
          <p:cNvPicPr preferRelativeResize="0">
            <a:picLocks noGrp="1"/>
          </p:cNvPicPr>
          <p:nvPr>
            <p:ph type="pic" sz="quarter" idx="10"/>
          </p:nvPr>
        </p:nvPicPr>
        <p:blipFill>
          <a:blip r:embed="rId4"/>
          <a:stretch>
            <a:fillRect/>
          </a:stretch>
        </p:blipFill>
        <p:spPr>
          <a:xfrm>
            <a:off x="2586854" y="1038225"/>
            <a:ext cx="6461911" cy="3633052"/>
          </a:xfrm>
          <a:ln>
            <a:noFill/>
          </a:ln>
        </p:spPr>
      </p:pic>
    </p:spTree>
    <p:extLst>
      <p:ext uri="{BB962C8B-B14F-4D97-AF65-F5344CB8AC3E}">
        <p14:creationId xmlns:p14="http://schemas.microsoft.com/office/powerpoint/2010/main" val="2054582757"/>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1903-0802-4749-8EA8-3472F7974174}"/>
              </a:ext>
            </a:extLst>
          </p:cNvPr>
          <p:cNvSpPr>
            <a:spLocks noGrp="1"/>
          </p:cNvSpPr>
          <p:nvPr>
            <p:ph type="title"/>
            <p:custDataLst>
              <p:tags r:id="rId1"/>
            </p:custDataLst>
          </p:nvPr>
        </p:nvSpPr>
        <p:spPr>
          <a:xfrm>
            <a:off x="457200" y="231475"/>
            <a:ext cx="8229600" cy="487313"/>
          </a:xfrm>
        </p:spPr>
        <p:txBody>
          <a:bodyPr/>
          <a:lstStyle/>
          <a:p>
            <a:r>
              <a:rPr lang="en-US" dirty="0">
                <a:latin typeface="Averta Bold" panose="00000800000000000000" pitchFamily="50" charset="0"/>
              </a:rPr>
              <a:t>The Five Pillars of SharePoint</a:t>
            </a:r>
          </a:p>
        </p:txBody>
      </p:sp>
      <p:sp>
        <p:nvSpPr>
          <p:cNvPr id="3" name="Content Placeholder 2">
            <a:extLst>
              <a:ext uri="{FF2B5EF4-FFF2-40B4-BE49-F238E27FC236}">
                <a16:creationId xmlns:a16="http://schemas.microsoft.com/office/drawing/2014/main" id="{6F1E02C4-63DA-494A-8511-85C1C5E88123}"/>
              </a:ext>
            </a:extLst>
          </p:cNvPr>
          <p:cNvSpPr>
            <a:spLocks noGrp="1"/>
          </p:cNvSpPr>
          <p:nvPr>
            <p:ph sz="quarter" idx="11"/>
            <p:custDataLst>
              <p:tags r:id="rId2"/>
            </p:custDataLst>
          </p:nvPr>
        </p:nvSpPr>
        <p:spPr>
          <a:xfrm>
            <a:off x="459743" y="723151"/>
            <a:ext cx="8224521" cy="253916"/>
          </a:xfrm>
        </p:spPr>
        <p:txBody>
          <a:bodyPr/>
          <a:lstStyle/>
          <a:p>
            <a:r>
              <a:rPr lang="en-US" dirty="0">
                <a:latin typeface="Averta Light" panose="00000400000000000000" pitchFamily="50" charset="0"/>
              </a:rPr>
              <a:t>Organize. Discover. Manage. Build. Share.</a:t>
            </a:r>
          </a:p>
        </p:txBody>
      </p:sp>
      <p:sp>
        <p:nvSpPr>
          <p:cNvPr id="4" name="Content Placeholder 3">
            <a:extLst>
              <a:ext uri="{FF2B5EF4-FFF2-40B4-BE49-F238E27FC236}">
                <a16:creationId xmlns:a16="http://schemas.microsoft.com/office/drawing/2014/main" id="{B2E5E129-63D6-4DA2-87F3-8910C9C3F869}"/>
              </a:ext>
            </a:extLst>
          </p:cNvPr>
          <p:cNvSpPr>
            <a:spLocks noGrp="1"/>
          </p:cNvSpPr>
          <p:nvPr>
            <p:ph sz="half" idx="1"/>
            <p:custDataLst>
              <p:tags r:id="rId3"/>
            </p:custDataLst>
          </p:nvPr>
        </p:nvSpPr>
        <p:spPr>
          <a:xfrm>
            <a:off x="457200" y="977067"/>
            <a:ext cx="4038600" cy="3785433"/>
          </a:xfrm>
        </p:spPr>
        <p:txBody>
          <a:bodyPr/>
          <a:lstStyle/>
          <a:p>
            <a:pPr>
              <a:lnSpc>
                <a:spcPct val="100000"/>
              </a:lnSpc>
            </a:pPr>
            <a:r>
              <a:rPr lang="en-US" sz="1400" dirty="0">
                <a:solidFill>
                  <a:schemeClr val="accent4"/>
                </a:solidFill>
                <a:latin typeface="Averta Bold" panose="00000800000000000000" pitchFamily="50" charset="0"/>
              </a:rPr>
              <a:t>Organize</a:t>
            </a:r>
            <a:br>
              <a:rPr lang="en-US" sz="1400" dirty="0">
                <a:latin typeface="Averta Regular" panose="00000500000000000000" pitchFamily="50" charset="0"/>
              </a:rPr>
            </a:br>
            <a:r>
              <a:rPr lang="en-US" sz="1000" dirty="0">
                <a:latin typeface="Averta Regular" panose="00000500000000000000" pitchFamily="50" charset="0"/>
              </a:rPr>
              <a:t>SharePoint allows you the ability to organize your documents in a way that suits your team and/or project.</a:t>
            </a:r>
          </a:p>
          <a:p>
            <a:pPr>
              <a:lnSpc>
                <a:spcPct val="100000"/>
              </a:lnSpc>
            </a:pPr>
            <a:r>
              <a:rPr lang="en-US" sz="1400" dirty="0">
                <a:solidFill>
                  <a:schemeClr val="accent4"/>
                </a:solidFill>
                <a:latin typeface="Averta Bold" panose="00000800000000000000" pitchFamily="50" charset="0"/>
              </a:rPr>
              <a:t>Discover</a:t>
            </a:r>
            <a:br>
              <a:rPr lang="en-US" sz="1400" dirty="0">
                <a:latin typeface="Averta Regular" panose="00000500000000000000" pitchFamily="50" charset="0"/>
              </a:rPr>
            </a:br>
            <a:r>
              <a:rPr lang="en-US" sz="1000" dirty="0">
                <a:latin typeface="Averta Regular" panose="00000500000000000000" pitchFamily="50" charset="0"/>
              </a:rPr>
              <a:t>SharePoint incorporates a power multi-faceted search engine that gets you answers, insights, and connections.</a:t>
            </a:r>
          </a:p>
          <a:p>
            <a:pPr>
              <a:lnSpc>
                <a:spcPct val="100000"/>
              </a:lnSpc>
            </a:pPr>
            <a:r>
              <a:rPr lang="en-US" sz="1400" dirty="0">
                <a:solidFill>
                  <a:schemeClr val="accent4"/>
                </a:solidFill>
                <a:latin typeface="Averta Bold" panose="00000800000000000000" pitchFamily="50" charset="0"/>
              </a:rPr>
              <a:t>Manage</a:t>
            </a:r>
            <a:br>
              <a:rPr lang="en-US" sz="1400" dirty="0">
                <a:latin typeface="Averta Regular" panose="00000500000000000000" pitchFamily="50" charset="0"/>
              </a:rPr>
            </a:br>
            <a:r>
              <a:rPr lang="en-US" sz="1000" dirty="0">
                <a:latin typeface="Averta Regular" panose="00000500000000000000" pitchFamily="50" charset="0"/>
              </a:rPr>
              <a:t>As a SaaS hosted environment, SharePoint provides a robust infrastructure that allows the company to scale easily and cost-effectively.</a:t>
            </a:r>
          </a:p>
          <a:p>
            <a:pPr>
              <a:lnSpc>
                <a:spcPct val="100000"/>
              </a:lnSpc>
            </a:pPr>
            <a:r>
              <a:rPr lang="en-US" sz="1400" dirty="0">
                <a:solidFill>
                  <a:schemeClr val="accent4"/>
                </a:solidFill>
                <a:latin typeface="Averta Bold" panose="00000800000000000000" pitchFamily="50" charset="0"/>
              </a:rPr>
              <a:t>Build</a:t>
            </a:r>
            <a:br>
              <a:rPr lang="en-US" sz="1400" dirty="0">
                <a:latin typeface="Averta Regular" panose="00000500000000000000" pitchFamily="50" charset="0"/>
              </a:rPr>
            </a:br>
            <a:r>
              <a:rPr lang="en-US" sz="1000" dirty="0">
                <a:latin typeface="Averta Regular" panose="00000500000000000000" pitchFamily="50" charset="0"/>
              </a:rPr>
              <a:t>Create pages, apps, and new web experiences using familiar tools and corporate standards that integrate with Microsoft Office Suite of products on Office365. </a:t>
            </a:r>
          </a:p>
          <a:p>
            <a:pPr>
              <a:lnSpc>
                <a:spcPct val="100000"/>
              </a:lnSpc>
            </a:pPr>
            <a:r>
              <a:rPr lang="en-US" sz="1400" dirty="0">
                <a:solidFill>
                  <a:schemeClr val="accent4"/>
                </a:solidFill>
                <a:latin typeface="Averta Bold" panose="00000800000000000000" pitchFamily="50" charset="0"/>
              </a:rPr>
              <a:t>Share</a:t>
            </a:r>
            <a:br>
              <a:rPr lang="en-US" sz="1400" dirty="0">
                <a:latin typeface="Averta Regular" panose="00000500000000000000" pitchFamily="50" charset="0"/>
              </a:rPr>
            </a:br>
            <a:r>
              <a:rPr lang="en-US" sz="1000" dirty="0">
                <a:latin typeface="Averta Regular" panose="00000500000000000000" pitchFamily="50" charset="0"/>
              </a:rPr>
              <a:t>SharePoint allows you to share your content in a secure manner with colleagues and customers. </a:t>
            </a:r>
          </a:p>
        </p:txBody>
      </p:sp>
      <p:pic>
        <p:nvPicPr>
          <p:cNvPr id="13" name="Content Placeholder 12">
            <a:extLst>
              <a:ext uri="{FF2B5EF4-FFF2-40B4-BE49-F238E27FC236}">
                <a16:creationId xmlns:a16="http://schemas.microsoft.com/office/drawing/2014/main" id="{B4D22F9D-E912-4F7B-B3BB-EFE335EB6930}"/>
              </a:ext>
            </a:extLst>
          </p:cNvPr>
          <p:cNvPicPr>
            <a:picLocks noGrp="1" noChangeAspect="1"/>
          </p:cNvPicPr>
          <p:nvPr>
            <p:ph sz="half" idx="2"/>
          </p:nvPr>
        </p:nvPicPr>
        <p:blipFill>
          <a:blip r:embed="rId5"/>
          <a:stretch>
            <a:fillRect/>
          </a:stretch>
        </p:blipFill>
        <p:spPr>
          <a:xfrm>
            <a:off x="4548188" y="1041401"/>
            <a:ext cx="4447640" cy="3298666"/>
          </a:xfrm>
        </p:spPr>
      </p:pic>
    </p:spTree>
    <p:extLst>
      <p:ext uri="{BB962C8B-B14F-4D97-AF65-F5344CB8AC3E}">
        <p14:creationId xmlns:p14="http://schemas.microsoft.com/office/powerpoint/2010/main" val="360801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A607D-AD9D-4A41-954B-E37D6B79B86E}"/>
              </a:ext>
            </a:extLst>
          </p:cNvPr>
          <p:cNvSpPr>
            <a:spLocks noGrp="1"/>
          </p:cNvSpPr>
          <p:nvPr>
            <p:ph type="ctrTitle"/>
            <p:custDataLst>
              <p:tags r:id="rId1"/>
            </p:custDataLst>
          </p:nvPr>
        </p:nvSpPr>
        <p:spPr>
          <a:xfrm>
            <a:off x="457397" y="2007095"/>
            <a:ext cx="8167461" cy="840230"/>
          </a:xfrm>
        </p:spPr>
        <p:txBody>
          <a:bodyPr/>
          <a:lstStyle/>
          <a:p>
            <a:r>
              <a:rPr lang="en-US" dirty="0"/>
              <a:t>Q &amp; A</a:t>
            </a:r>
          </a:p>
        </p:txBody>
      </p:sp>
      <p:sp>
        <p:nvSpPr>
          <p:cNvPr id="4" name="Text Placeholder 3">
            <a:extLst>
              <a:ext uri="{FF2B5EF4-FFF2-40B4-BE49-F238E27FC236}">
                <a16:creationId xmlns:a16="http://schemas.microsoft.com/office/drawing/2014/main" id="{9A698AA6-BF7D-49AD-A2A5-8322ABB49A7B}"/>
              </a:ext>
            </a:extLst>
          </p:cNvPr>
          <p:cNvSpPr>
            <a:spLocks noGrp="1"/>
          </p:cNvSpPr>
          <p:nvPr>
            <p:ph type="body" idx="12"/>
            <p:custDataLst>
              <p:tags r:id="rId2"/>
            </p:custDataLst>
          </p:nvPr>
        </p:nvSpPr>
        <p:spPr>
          <a:xfrm>
            <a:off x="464657" y="2819660"/>
            <a:ext cx="8040516" cy="542975"/>
          </a:xfrm>
        </p:spPr>
        <p:txBody>
          <a:bodyPr/>
          <a:lstStyle/>
          <a:p>
            <a:r>
              <a:rPr lang="en-US" dirty="0"/>
              <a:t>POST QUESTIONS IN THE SKYPE CONVERSATION WINDOW FOR OUR MODERATORS.</a:t>
            </a:r>
          </a:p>
        </p:txBody>
      </p:sp>
    </p:spTree>
    <p:extLst>
      <p:ext uri="{BB962C8B-B14F-4D97-AF65-F5344CB8AC3E}">
        <p14:creationId xmlns:p14="http://schemas.microsoft.com/office/powerpoint/2010/main" val="242421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1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8C907EAC-A202-4ED6-AAE4-D2C3FC21605C}&quot;/&gt;&lt;isInvalidForFieldText val=&quot;0&quot;/&gt;&lt;Image&gt;&lt;filename val=&quot;C:\Users\Dragula\AppData\Local\Temp\CP760841140188484Session\CPTrustFolder760841140188484\PPTImport760841142918015\data\asimages\{8C907EAC-A202-4ED6-AAE4-D2C3FC21605C}_5.png&quot;/&gt;&lt;left val=&quot;47&quot;/&gt;&lt;top val=&quot;242&quot;/&gt;&lt;width val=&quot;865&quot;/&gt;&lt;height val=&quot;48&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3596B940-B069-4AAF-9291-5242D513D2E7}&quot;/&gt;&lt;isInvalidForFieldText val=&quot;0&quot;/&gt;&lt;Image&gt;&lt;filename val=&quot;C:\Users\Dragula\AppData\Local\Temp\CP760841140188484Session\CPTrustFolder760841140188484\PPTImport760841142918015\data\asimages\{3596B940-B069-4AAF-9291-5242D513D2E7}_5.png&quot;/&gt;&lt;left val=&quot;47&quot;/&gt;&lt;top val=&quot;293&quot;/&gt;&lt;width val=&quot;865&quot;/&gt;&lt;height val=&quot;48&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0463B4CB-8D63-4FEA-B54D-81F138FA13EF}&quot;/&gt;&lt;isInvalidForFieldText val=&quot;0&quot;/&gt;&lt;Image&gt;&lt;filename val=&quot;C:\Users\Dragula\AppData\Local\Temp\CP760841140188484Session\CPTrustFolder760841140188484\PPTImport760841142918015\data\asimages\{0463B4CB-8D63-4FEA-B54D-81F138FA13EF}_5.png&quot;/&gt;&lt;left val=&quot;45&quot;/&gt;&lt;top val=&quot;344&quot;/&gt;&lt;width val=&quot;865&quot;/&gt;&lt;height val=&quot;48&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7&quot;/&gt;&lt;lineCharCount val=&quot;1&quot;/&gt;&lt;lineCharCount val=&quot;111&quot;/&gt;&lt;lineCharCount val=&quot;31&quot;/&gt;&lt;/TableIndex&gt;&lt;/ShapeTextInfo&gt;"/>
  <p:tag name="HTML_SHAPEINFO" val="&lt;ThreeDShapeInfo&gt;&lt;uuid val=&quot;{BA7F5C87-DF66-4E7F-8F46-D74552489492}&quot;/&gt;&lt;isInvalidForFieldText val=&quot;0&quot;/&gt;&lt;Image&gt;&lt;filename val=&quot;C:\Users\Dragula\AppData\Local\Temp\CP760841140188484Session\CPTrustFolder760841140188484\PPTImport760841142918015\data\asimages\{BA7F5C87-DF66-4E7F-8F46-D74552489492}_5.png&quot;/&gt;&lt;left val=&quot;54&quot;/&gt;&lt;top val=&quot;410&quot;/&gt;&lt;width val=&quot;807&quot;/&gt;&lt;height val=&quot;80&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57CDA44D-F1F6-4DC1-B38B-80FFA3E16C6A}&quot;/&gt;&lt;isInvalidForFieldText val=&quot;0&quot;/&gt;&lt;Image&gt;&lt;filename val=&quot;C:\Users\Dragula\AppData\Local\Temp\CP760841140188484Session\CPTrustFolder760841140188484\PPTImport760841142918015\data\asimages\{57CDA44D-F1F6-4DC1-B38B-80FFA3E16C6A}_6.png&quot;/&gt;&lt;left val=&quot;4&quot;/&gt;&lt;top val=&quot;185&quot;/&gt;&lt;width val=&quot;902&quot;/&gt;&lt;height val=&quot;152&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E41A82B-C1DC-4144-9617-AFEB79F1CA11}&quot;/&gt;&lt;isInvalidForFieldText val=&quot;0&quot;/&gt;&lt;Image&gt;&lt;filename val=&quot;C:\Users\Dragula\AppData\Local\Temp\CP760841140188484Session\CPTrustFolder760841140188484\PPTImport760841142918015\data\asimages\{6E41A82B-C1DC-4144-9617-AFEB79F1CA11}_6.png&quot;/&gt;&lt;left val=&quot;760&quot;/&gt;&lt;top val=&quot;15&quot;/&gt;&lt;width val=&quot;130&quot;/&gt;&lt;height val=&quot;169&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1&quot;/&gt;&lt;/TableIndex&gt;&lt;/ShapeTextInfo&gt;"/>
  <p:tag name="HTML_SHAPEINFO" val="&lt;ThreeDShapeInfo&gt;&lt;uuid val=&quot;{C197AC93-20F7-49A3-9F58-B66846915ABD}&quot;/&gt;&lt;isInvalidForFieldText val=&quot;0&quot;/&gt;&lt;Image&gt;&lt;filename val=&quot;C:\Users\Dragula\AppData\Local\Temp\CP760841140188484Session\CPTrustFolder760841140188484\PPTImport760841142918015\data\asimages\{C197AC93-20F7-49A3-9F58-B66846915ABD}_7.png&quot;/&gt;&lt;left val=&quot;26&quot;/&gt;&lt;top val=&quot;48&quot;/&gt;&lt;width val=&quot;278&quot;/&gt;&lt;height val=&quot;154&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7&quot;/&gt;&lt;lineCharCount val=&quot;28&quot;/&gt;&lt;lineCharCount val=&quot;34&quot;/&gt;&lt;lineCharCount val=&quot;32&quot;/&gt;&lt;lineCharCount val=&quot;29&quot;/&gt;&lt;lineCharCount val=&quot;31&quot;/&gt;&lt;lineCharCount val=&quot;26&quot;/&gt;&lt;lineCharCount val=&quot;30&quot;/&gt;&lt;lineCharCount val=&quot;22&quot;/&gt;&lt;lineCharCount val=&quot;14&quot;/&gt;&lt;/TableIndex&gt;&lt;/ShapeTextInfo&gt;"/>
  <p:tag name="HTML_SHAPEINFO" val="&lt;ThreeDShapeInfo&gt;&lt;uuid val=&quot;{588AAE48-8B8B-4D7F-85E6-169B785C0B41}&quot;/&gt;&lt;isInvalidForFieldText val=&quot;0&quot;/&gt;&lt;Image&gt;&lt;filename val=&quot;C:\Users\Dragula\AppData\Local\Temp\CP760841140188484Session\CPTrustFolder760841140188484\PPTImport760841142918015\data\asimages\{588AAE48-8B8B-4D7F-85E6-169B785C0B41}_7.png&quot;/&gt;&lt;left val=&quot;38&quot;/&gt;&lt;top val=&quot;181&quot;/&gt;&lt;width val=&quot;238&quot;/&gt;&lt;height val=&quot;237&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23DA4CE9-28E5-40BE-A3CE-B3567E5A08BF}&quot;/&gt;&lt;isInvalidForFieldText val=&quot;0&quot;/&gt;&lt;Image&gt;&lt;filename val=&quot;C:\Users\Dragula\AppData\Local\Temp\CP760841140188484Session\CPTrustFolder760841140188484\PPTImport760841142918015\data\asimages\{23DA4CE9-28E5-40BE-A3CE-B3567E5A08BF}_8.png&quot;/&gt;&lt;left val=&quot;24&quot;/&gt;&lt;top val=&quot;12&quot;/&gt;&lt;width val=&quot;887&quot;/&gt;&lt;height val=&quot;80&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D158F051-D524-43CC-BB09-D7ED732EA967}&quot;/&gt;&lt;isInvalidForFieldText val=&quot;0&quot;/&gt;&lt;Image&gt;&lt;filename val=&quot;C:\Users\Dragula\AppData\Local\Temp\CP760841140188484Session\CPTrustFolder760841140188484\PPTImport760841142918015\data\asimages\{D158F051-D524-43CC-BB09-D7ED732EA967}_8.png&quot;/&gt;&lt;left val=&quot;42&quot;/&gt;&lt;top val=&quot;64&quot;/&gt;&lt;width val=&quot;869&quot;/&gt;&lt;height val=&quot;5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9&quot;/&gt;&lt;lineCharCount val=&quot;51&quot;/&gt;&lt;lineCharCount val=&quot;56&quot;/&gt;&lt;lineCharCount val=&quot;9&quot;/&gt;&lt;lineCharCount val=&quot;53&quot;/&gt;&lt;lineCharCount val=&quot;57&quot;/&gt;&lt;lineCharCount val=&quot;7&quot;/&gt;&lt;lineCharCount val=&quot;59&quot;/&gt;&lt;lineCharCount val=&quot;59&quot;/&gt;&lt;lineCharCount val=&quot;18&quot;/&gt;&lt;lineCharCount val=&quot;6&quot;/&gt;&lt;lineCharCount val=&quot;59&quot;/&gt;&lt;lineCharCount val=&quot;60&quot;/&gt;&lt;lineCharCount val=&quot;40&quot;/&gt;&lt;lineCharCount val=&quot;6&quot;/&gt;&lt;lineCharCount val=&quot;56&quot;/&gt;&lt;lineCharCount val=&quot;38&quot;/&gt;&lt;/TableIndex&gt;&lt;/ShapeTextInfo&gt;"/>
  <p:tag name="HTML_SHAPEINFO" val="&lt;ThreeDShapeInfo&gt;&lt;uuid val=&quot;{D3E4FBD9-2914-49B0-85C9-307A8AEBFB92}&quot;/&gt;&lt;isInvalidForFieldText val=&quot;0&quot;/&gt;&lt;Image&gt;&lt;filename val=&quot;C:\Users\Dragula\AppData\Local\Temp\CP760841140188484Session\CPTrustFolder760841140188484\PPTImport760841142918015\data\asimages\{D3E4FBD9-2914-49B0-85C9-307A8AEBFB92}_8.png&quot;/&gt;&lt;left val=&quot;35&quot;/&gt;&lt;top val=&quot;100&quot;/&gt;&lt;width val=&quot;436&quot;/&gt;&lt;height val=&quot;400&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0FBC87EC-B198-41AD-AE39-74776DB82964}&quot;/&gt;&lt;isInvalidForFieldText val=&quot;0&quot;/&gt;&lt;Image&gt;&lt;filename val=&quot;C:\Users\Dragula\AppData\Local\Temp\CP760841140188484Session\CPTrustFolder760841140188484\PPTImport760841142918015\data\asimages\{0FBC87EC-B198-41AD-AE39-74776DB82964}_9.png&quot;/&gt;&lt;left val=&quot;4&quot;/&gt;&lt;top val=&quot;185&quot;/&gt;&lt;width val=&quot;902&quot;/&gt;&lt;height val=&quot;152&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7&quot;/&gt;&lt;/TableIndex&gt;&lt;/ShapeTextInfo&gt;"/>
  <p:tag name="HTML_SHAPEINFO" val="&lt;ThreeDShapeInfo&gt;&lt;uuid val=&quot;{676A916E-D43F-4AA0-8882-9AC603B815FC}&quot;/&gt;&lt;isInvalidForFieldText val=&quot;0&quot;/&gt;&lt;Image&gt;&lt;filename val=&quot;C:\Users\Dragula\AppData\Local\Temp\CP760841140188484Session\CPTrustFolder760841140188484\PPTImport760841142918015\data\asimages\{676A916E-D43F-4AA0-8882-9AC603B815FC}_9.png&quot;/&gt;&lt;left val=&quot;36&quot;/&gt;&lt;top val=&quot;295&quot;/&gt;&lt;width val=&quot;856&quot;/&gt;&lt;height val=&quot;58&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7372F7DA-14F6-4054-93CE-2D4D7B912CD2}&quot;/&gt;&lt;isInvalidForFieldText val=&quot;0&quot;/&gt;&lt;Image&gt;&lt;filename val=&quot;C:\Users\Dragula\AppData\Local\Temp\CP760841140188484Session\CPTrustFolder760841140188484\PPTImport760841142918015\data\asimages\{7372F7DA-14F6-4054-93CE-2D4D7B912CD2}_10.png&quot;/&gt;&lt;left val=&quot;4&quot;/&gt;&lt;top val=&quot;185&quot;/&gt;&lt;width val=&quot;902&quot;/&gt;&lt;height val=&quot;152&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FA857227-044B-4B59-BAFD-36FE10EC9850}&quot;/&gt;&lt;isInvalidForFieldText val=&quot;0&quot;/&gt;&lt;Image&gt;&lt;filename val=&quot;C:\Users\Dragula\AppData\Local\Temp\CP760841140188484Session\CPTrustFolder760841140188484\PPTImport760841142918015\data\asimages\{FA857227-044B-4B59-BAFD-36FE10EC9850}_10.png&quot;/&gt;&lt;left val=&quot;36&quot;/&gt;&lt;top val=&quot;295&quot;/&gt;&lt;width val=&quot;690&quot;/&gt;&lt;height val=&quot;58&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D3707A4-60DC-4E64-8F89-34E34E0095A8}&quot;/&gt;&lt;isInvalidForFieldText val=&quot;0&quot;/&gt;&lt;Image&gt;&lt;filename val=&quot;C:\Users\Dragula\AppData\Local\Temp\CP760841140188484Session\CPTrustFolder760841140188484\PPTImport760841142918015\data\asimages\{AD3707A4-60DC-4E64-8F89-34E34E0095A8}_10.png&quot;/&gt;&lt;left val=&quot;755&quot;/&gt;&lt;top val=&quot;15&quot;/&gt;&lt;width val=&quot;140&quot;/&gt;&lt;height val=&quot;169&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2&quot;/&gt;&lt;/TableIndex&gt;&lt;/ShapeTextInfo&gt;"/>
  <p:tag name="HTML_SHAPEINFO" val="&lt;ThreeDShapeInfo&gt;&lt;uuid val=&quot;{30B2A2FC-7C98-4AAE-A395-3B53E4A7D949}&quot;/&gt;&lt;isInvalidForFieldText val=&quot;0&quot;/&gt;&lt;Image&gt;&lt;filename val=&quot;C:\Users\Dragula\AppData\Local\Temp\CP760841140188484Session\CPTrustFolder760841140188484\PPTImport760841142918015\data\asimages\{30B2A2FC-7C98-4AAE-A395-3B53E4A7D949}_11.png&quot;/&gt;&lt;left val=&quot;18&quot;/&gt;&lt;top val=&quot;55&quot;/&gt;&lt;width val=&quot;462&quot;/&gt;&lt;height val=&quot;154&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8&quot;/&gt;&lt;lineCharCount val=&quot;19&quot;/&gt;&lt;lineCharCount val=&quot;41&quot;/&gt;&lt;lineCharCount val=&quot;7&quot;/&gt;&lt;lineCharCount val=&quot;43&quot;/&gt;&lt;lineCharCount val=&quot;36&quot;/&gt;&lt;/TableIndex&gt;&lt;/ShapeTextInfo&gt;"/>
  <p:tag name="HTML_SHAPEINFO" val="&lt;ThreeDShapeInfo&gt;&lt;uuid val=&quot;{6677395C-48D5-4EB5-BE6F-2D3765CBAC7A}&quot;/&gt;&lt;isInvalidForFieldText val=&quot;0&quot;/&gt;&lt;Image&gt;&lt;filename val=&quot;C:\Users\Dragula\AppData\Local\Temp\CP760841140188484Session\CPTrustFolder760841140188484\PPTImport760841142918015\data\asimages\{6677395C-48D5-4EB5-BE6F-2D3765CBAC7A}_11.png&quot;/&gt;&lt;left val=&quot;475&quot;/&gt;&lt;top val=&quot;68&quot;/&gt;&lt;width val=&quot;442&quot;/&gt;&lt;height val=&quot;387&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87689EE5-DEF9-415B-B89E-B3C4D9F6BB8C}&quot;/&gt;&lt;isInvalidForFieldText val=&quot;0&quot;/&gt;&lt;Image&gt;&lt;filename val=&quot;C:\Users\Dragula\AppData\Local\Temp\CP760841140188484Session\CPTrustFolder760841140188484\PPTImport760841142918015\data\asimages\{87689EE5-DEF9-415B-B89E-B3C4D9F6BB8C}_11.png&quot;/&gt;&lt;left val=&quot;39&quot;/&gt;&lt;top val=&quot;466&quot;/&gt;&lt;width val=&quot;872&quot;/&gt;&lt;height val=&quot;30&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19&quot;/&gt;&lt;lineCharCount val=&quot;25&quot;/&gt;&lt;/TableIndex&gt;&lt;/ShapeTextInfo&gt;"/>
  <p:tag name="HTML_SHAPEINFO" val="&lt;ThreeDShapeInfo&gt;&lt;uuid val=&quot;{6BA9C6A0-D1D0-4052-9493-9569D01286C9}&quot;/&gt;&lt;isInvalidForFieldText val=&quot;0&quot;/&gt;&lt;Image&gt;&lt;filename val=&quot;C:\Users\Dragula\AppData\Local\Temp\CP760841140188484Session\CPTrustFolder760841140188484\PPTImport760841142918015\data\asimages\{6BA9C6A0-D1D0-4052-9493-9569D01286C9}_11.png&quot;/&gt;&lt;left val=&quot;61&quot;/&gt;&lt;top val=&quot;251&quot;/&gt;&lt;width val=&quot;183&quot;/&gt;&lt;height val=&quot;7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7&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9&quot;/&gt;&lt;lineCharCount val=&quot;22&quot;/&gt;&lt;/TableIndex&gt;&lt;/ShapeTextInfo&gt;"/>
  <p:tag name="HTML_SHAPEINFO" val="&lt;ThreeDShapeInfo&gt;&lt;uuid val=&quot;{69166E1A-93C1-449A-B162-BE8608CBA19E}&quot;/&gt;&lt;isInvalidForFieldText val=&quot;0&quot;/&gt;&lt;Image&gt;&lt;filename val=&quot;C:\Users\Dragula\AppData\Local\Temp\CP760841140188484Session\CPTrustFolder760841140188484\PPTImport760841142918015\data\asimages\{69166E1A-93C1-449A-B162-BE8608CBA19E}_11.png&quot;/&gt;&lt;left val=&quot;730&quot;/&gt;&lt;top val=&quot;251&quot;/&gt;&lt;width val=&quot;183&quot;/&gt;&lt;height val=&quot;75&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2&quot;/&gt;&lt;/TableIndex&gt;&lt;/ShapeTextInfo&gt;"/>
  <p:tag name="HTML_SHAPEINFO" val="&lt;ThreeDShapeInfo&gt;&lt;uuid val=&quot;{58E02D55-7F65-4DD1-80EA-34ABCAFE2BEE}&quot;/&gt;&lt;isInvalidForFieldText val=&quot;0&quot;/&gt;&lt;Image&gt;&lt;filename val=&quot;C:\Users\Dragula\AppData\Local\Temp\CP760841140188484Session\CPTrustFolder760841140188484\PPTImport760841142918015\data\asimages\{58E02D55-7F65-4DD1-80EA-34ABCAFE2BEE}_12.png&quot;/&gt;&lt;left val=&quot;18&quot;/&gt;&lt;top val=&quot;55&quot;/&gt;&lt;width val=&quot;462&quot;/&gt;&lt;height val=&quot;154&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8&quot;/&gt;&lt;lineCharCount val=&quot;52&quot;/&gt;&lt;lineCharCount val=&quot;51&quot;/&gt;&lt;lineCharCount val=&quot;40&quot;/&gt;&lt;/TableIndex&gt;&lt;/ShapeTextInfo&gt;"/>
  <p:tag name="HTML_SHAPEINFO" val="&lt;ThreeDShapeInfo&gt;&lt;uuid val=&quot;{623EC183-C686-47B6-8831-CDB9BAB3FA75}&quot;/&gt;&lt;isInvalidForFieldText val=&quot;0&quot;/&gt;&lt;Image&gt;&lt;filename val=&quot;C:\Users\Dragula\AppData\Local\Temp\CP760841140188484Session\CPTrustFolder760841140188484\PPTImport760841142918015\data\asimages\{623EC183-C686-47B6-8831-CDB9BAB3FA75}_12.png&quot;/&gt;&lt;left val=&quot;457&quot;/&gt;&lt;top val=&quot;71&quot;/&gt;&lt;width val=&quot;433&quot;/&gt;&lt;height val=&quot;109&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8&quot;/&gt;&lt;/TableIndex&gt;&lt;/ShapeTextInfo&gt;"/>
  <p:tag name="HTML_SHAPEINFO" val="&lt;ThreeDShapeInfo&gt;&lt;uuid val=&quot;{4D086945-3511-48B3-9FA9-1C7836C6268B}&quot;/&gt;&lt;isInvalidForFieldText val=&quot;0&quot;/&gt;&lt;Image&gt;&lt;filename val=&quot;C:\Users\Dragula\AppData\Local\Temp\CP760841140188484Session\CPTrustFolder760841140188484\PPTImport760841142918015\data\asimages\{4D086945-3511-48B3-9FA9-1C7836C6268B}_12.png&quot;/&gt;&lt;left val=&quot;39&quot;/&gt;&lt;top val=&quot;466&quot;/&gt;&lt;width val=&quot;872&quot;/&gt;&lt;height val=&quot;30&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E07C2E9F-5559-4BCE-B9E9-77378EA87A3C}&quot;/&gt;&lt;isInvalidForFieldText val=&quot;0&quot;/&gt;&lt;Image&gt;&lt;filename val=&quot;C:\Users\Dragula\AppData\Local\Temp\CP760841140188484Session\CPTrustFolder760841140188484\PPTImport760841142918015\data\asimages\{E07C2E9F-5559-4BCE-B9E9-77378EA87A3C}_13.png&quot;/&gt;&lt;left val=&quot;24&quot;/&gt;&lt;top val=&quot;12&quot;/&gt;&lt;width val=&quot;887&quot;/&gt;&lt;height val=&quot;80&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TableIndex row=&quot;2&quot; col=&quot;1&quot;&gt;&lt;linesCount val=&quot;1&quot;/&gt;&lt;lineCharCount val=&quot;18&quot;/&gt;&lt;/TableIndex&gt;&lt;TableIndex row=&quot;3&quot; col=&quot;1&quot;&gt;&lt;linesCount val=&quot;1&quot;/&gt;&lt;lineCharCount val=&quot;35&quot;/&gt;&lt;/TableIndex&gt;&lt;TableIndex row=&quot;4&quot; col=&quot;1&quot;&gt;&lt;linesCount val=&quot;1&quot;/&gt;&lt;lineCharCount val=&quot;24&quot;/&gt;&lt;/TableIndex&gt;&lt;TableIndex row=&quot;5&quot; col=&quot;1&quot;&gt;&lt;linesCount val=&quot;1&quot;/&gt;&lt;lineCharCount val=&quot;19&quot;/&gt;&lt;/TableIndex&gt;&lt;TableIndex row=&quot;6&quot; col=&quot;1&quot;&gt;&lt;linesCount val=&quot;1&quot;/&gt;&lt;lineCharCount val=&quot;22&quot;/&gt;&lt;/TableIndex&gt;&lt;TableIndex row=&quot;7&quot; col=&quot;1&quot;&gt;&lt;linesCount val=&quot;1&quot;/&gt;&lt;lineCharCount val=&quot;25&quot;/&gt;&lt;/TableIndex&gt;&lt;/ShapeTextInfo&gt;"/>
  <p:tag name="PRESENTER_SHAPEINFO" val="&lt;ThreeDShapeInfo&gt;&lt;uuid val=&quot;{01848328-76DA-4D42-8718-4F4DE9305C06}&quot;/&gt;&lt;isInvalidForFieldText val=&quot;0&quot;/&gt;&lt;Image&gt;&lt;filename val=&quot;C:\Users\Dragula\AppData\Local\Temp\CP760841140188484Session\CPTrustFolder760841140188484\PPTImport760841142918015\data\asimages\{01848328-76DA-4D42-8718-4F4DE9305C06}_13.png&quot;/&gt;&lt;left val=&quot;36&quot;/&gt;&lt;top val=&quot;117&quot;/&gt;&lt;width val=&quot;428&quot;/&gt;&lt;height val=&quot;285&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TableIndex row=&quot;2&quot; col=&quot;1&quot;&gt;&lt;linesCount val=&quot;1&quot;/&gt;&lt;lineCharCount val=&quot;28&quot;/&gt;&lt;/TableIndex&gt;&lt;TableIndex row=&quot;3&quot; col=&quot;1&quot;&gt;&lt;linesCount val=&quot;1&quot;/&gt;&lt;lineCharCount val=&quot;19&quot;/&gt;&lt;/TableIndex&gt;&lt;TableIndex row=&quot;4&quot; col=&quot;1&quot;&gt;&lt;linesCount val=&quot;1&quot;/&gt;&lt;lineCharCount val=&quot;21&quot;/&gt;&lt;/TableIndex&gt;&lt;TableIndex row=&quot;5&quot; col=&quot;1&quot;&gt;&lt;linesCount val=&quot;1&quot;/&gt;&lt;lineCharCount val=&quot;21&quot;/&gt;&lt;/TableIndex&gt;&lt;TableIndex row=&quot;6&quot; col=&quot;1&quot;&gt;&lt;linesCount val=&quot;1&quot;/&gt;&lt;lineCharCount val=&quot;11&quot;/&gt;&lt;/TableIndex&gt;&lt;TableIndex row=&quot;7&quot; col=&quot;1&quot;&gt;&lt;linesCount val=&quot;1&quot;/&gt;&lt;lineCharCount val=&quot;25&quot;/&gt;&lt;/TableIndex&gt;&lt;/ShapeTextInfo&gt;"/>
  <p:tag name="PRESENTER_SHAPEINFO" val="&lt;ThreeDShapeInfo&gt;&lt;uuid val=&quot;{DFD1996B-C905-49E1-BBE6-88B99815E324}&quot;/&gt;&lt;isInvalidForFieldText val=&quot;0&quot;/&gt;&lt;Image&gt;&lt;filename val=&quot;C:\Users\Dragula\AppData\Local\Temp\CP760841140188484Session\CPTrustFolder760841140188484\PPTImport760841142918015\data\asimages\{DFD1996B-C905-49E1-BBE6-88B99815E324}_13.png&quot;/&gt;&lt;left val=&quot;476&quot;/&gt;&lt;top val=&quot;117&quot;/&gt;&lt;width val=&quot;428&quot;/&gt;&lt;height val=&quot;285&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1&quot;/&gt;&lt;/TableIndex&gt;&lt;/ShapeTextInfo&gt;"/>
  <p:tag name="HTML_SHAPEINFO" val="&lt;ThreeDShapeInfo&gt;&lt;uuid val=&quot;{667EB31F-B9B2-475C-B8A5-BFE021B04454}&quot;/&gt;&lt;isInvalidForFieldText val=&quot;0&quot;/&gt;&lt;Image&gt;&lt;filename val=&quot;C:\Users\Dragula\AppData\Local\Temp\CP760841140188484Session\CPTrustFolder760841140188484\PPTImport760841142918015\data\asimages\{667EB31F-B9B2-475C-B8A5-BFE021B04454}_13.png&quot;/&gt;&lt;left val=&quot;39&quot;/&gt;&lt;top val=&quot;466&quot;/&gt;&lt;width val=&quot;872&quot;/&gt;&lt;height val=&quot;30&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65F06B7F-89AD-4E17-BF1D-B1F98B2EE4DE}&quot;/&gt;&lt;isInvalidForFieldText val=&quot;0&quot;/&gt;&lt;Image&gt;&lt;filename val=&quot;C:\Users\Dragula\AppData\Local\Temp\CP760841140188484Session\CPTrustFolder760841140188484\PPTImport760841142918015\data\asimages\{65F06B7F-89AD-4E17-BF1D-B1F98B2EE4DE}_14.png&quot;/&gt;&lt;left val=&quot;24&quot;/&gt;&lt;top val=&quot;12&quot;/&gt;&lt;width val=&quot;887&quot;/&gt;&lt;height val=&quot;80&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TableIndex row=&quot;2&quot; col=&quot;1&quot;&gt;&lt;linesCount val=&quot;1&quot;/&gt;&lt;lineCharCount val=&quot;21&quot;/&gt;&lt;/TableIndex&gt;&lt;TableIndex row=&quot;3&quot; col=&quot;1&quot;&gt;&lt;linesCount val=&quot;1&quot;/&gt;&lt;lineCharCount val=&quot;16&quot;/&gt;&lt;/TableIndex&gt;&lt;TableIndex row=&quot;4&quot; col=&quot;1&quot;&gt;&lt;linesCount val=&quot;1&quot;/&gt;&lt;lineCharCount val=&quot;9&quot;/&gt;&lt;/TableIndex&gt;&lt;TableIndex row=&quot;5&quot; col=&quot;1&quot;&gt;&lt;linesCount val=&quot;1&quot;/&gt;&lt;lineCharCount val=&quot;32&quot;/&gt;&lt;/TableIndex&gt;&lt;TableIndex row=&quot;6&quot; col=&quot;1&quot;&gt;&lt;linesCount val=&quot;1&quot;/&gt;&lt;lineCharCount val=&quot;25&quot;/&gt;&lt;/TableIndex&gt;&lt;TableIndex row=&quot;7&quot; col=&quot;1&quot;&gt;&lt;linesCount val=&quot;1&quot;/&gt;&lt;lineCharCount val=&quot;25&quot;/&gt;&lt;/TableIndex&gt;&lt;/ShapeTextInfo&gt;"/>
  <p:tag name="PRESENTER_SHAPEINFO" val="&lt;ThreeDShapeInfo&gt;&lt;uuid val=&quot;{E816E052-3D6F-47E9-9460-FA83B2844A7B}&quot;/&gt;&lt;isInvalidForFieldText val=&quot;0&quot;/&gt;&lt;Image&gt;&lt;filename val=&quot;C:\Users\Dragula\AppData\Local\Temp\CP760841140188484Session\CPTrustFolder760841140188484\PPTImport760841142918015\data\asimages\{E816E052-3D6F-47E9-9460-FA83B2844A7B}_14.png&quot;/&gt;&lt;left val=&quot;36&quot;/&gt;&lt;top val=&quot;117&quot;/&gt;&lt;width val=&quot;428&quot;/&gt;&lt;height val=&quot;28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TableIndex row=&quot;2&quot; col=&quot;1&quot;&gt;&lt;linesCount val=&quot;1&quot;/&gt;&lt;lineCharCount val=&quot;30&quot;/&gt;&lt;/TableIndex&gt;&lt;TableIndex row=&quot;3&quot; col=&quot;1&quot;&gt;&lt;linesCount val=&quot;1&quot;/&gt;&lt;lineCharCount val=&quot;22&quot;/&gt;&lt;/TableIndex&gt;&lt;TableIndex row=&quot;4&quot; col=&quot;1&quot;&gt;&lt;linesCount val=&quot;1&quot;/&gt;&lt;lineCharCount val=&quot;20&quot;/&gt;&lt;/TableIndex&gt;&lt;TableIndex row=&quot;5&quot; col=&quot;1&quot;&gt;&lt;linesCount val=&quot;1&quot;/&gt;&lt;lineCharCount val=&quot;20&quot;/&gt;&lt;/TableIndex&gt;&lt;TableIndex row=&quot;6&quot; col=&quot;1&quot;&gt;&lt;linesCount val=&quot;1&quot;/&gt;&lt;lineCharCount val=&quot;29&quot;/&gt;&lt;/TableIndex&gt;&lt;TableIndex row=&quot;7&quot; col=&quot;1&quot;&gt;&lt;linesCount val=&quot;1&quot;/&gt;&lt;lineCharCount val=&quot;17&quot;/&gt;&lt;/TableIndex&gt;&lt;/ShapeTextInfo&gt;"/>
  <p:tag name="PRESENTER_SHAPEINFO" val="&lt;ThreeDShapeInfo&gt;&lt;uuid val=&quot;{3EC1CB25-D481-4F3F-8991-057152154209}&quot;/&gt;&lt;isInvalidForFieldText val=&quot;0&quot;/&gt;&lt;Image&gt;&lt;filename val=&quot;C:\Users\Dragula\AppData\Local\Temp\CP760841140188484Session\CPTrustFolder760841140188484\PPTImport760841142918015\data\asimages\{3EC1CB25-D481-4F3F-8991-057152154209}_14.png&quot;/&gt;&lt;left val=&quot;476&quot;/&gt;&lt;top val=&quot;117&quot;/&gt;&lt;width val=&quot;428&quot;/&gt;&lt;height val=&quot;285&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 name="HTML_SHAPEINFO" val="&lt;ThreeDShapeInfo&gt;&lt;uuid val=&quot;{437E437E-F987-4E9A-B180-C7EECE5D2558}&quot;/&gt;&lt;isInvalidForFieldText val=&quot;0&quot;/&gt;&lt;Image&gt;&lt;filename val=&quot;C:\Users\Dragula\AppData\Local\Temp\CP760841140188484Session\CPTrustFolder760841140188484\PPTImport760841142918015\data\asimages\{437E437E-F987-4E9A-B180-C7EECE5D2558}_14.png&quot;/&gt;&lt;left val=&quot;39&quot;/&gt;&lt;top val=&quot;466&quot;/&gt;&lt;width val=&quot;872&quot;/&gt;&lt;height val=&quot;30&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57FA57AD-A3DC-4D28-920F-0CB861C3F9BE}&quot;/&gt;&lt;isInvalidForFieldText val=&quot;0&quot;/&gt;&lt;Image&gt;&lt;filename val=&quot;C:\Users\Dragula\AppData\Local\Temp\CP760841140188484Session\CPTrustFolder760841140188484\PPTImport760841142918015\data\asimages\{57FA57AD-A3DC-4D28-920F-0CB861C3F9BE}_15.png&quot;/&gt;&lt;left val=&quot;24&quot;/&gt;&lt;top val=&quot;10&quot;/&gt;&lt;width val=&quot;887&quot;/&gt;&lt;height val=&quot;80&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44508EA-87E3-4C7D-851A-FAFDB2DD848B}&quot;/&gt;&lt;isInvalidForFieldText val=&quot;0&quot;/&gt;&lt;Image&gt;&lt;filename val=&quot;C:\Users\Dragula\AppData\Local\Temp\CP760841140188484Session\CPTrustFolder760841140188484\PPTImport760841142918015\data\asimages\{A44508EA-87E3-4C7D-851A-FAFDB2DD848B}_15.png&quot;/&gt;&lt;left val=&quot;46&quot;/&gt;&lt;top val=&quot;92&quot;/&gt;&lt;width val=&quot;432&quot;/&gt;&lt;height val=&quot;361&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7&quot;/&gt;&lt;/TableIndex&gt;&lt;/ShapeTextInfo&gt;"/>
  <p:tag name="HTML_SHAPEINFO" val="&lt;ThreeDShapeInfo&gt;&lt;uuid val=&quot;{07763AFB-D6AE-47BC-9185-A9E60526588E}&quot;/&gt;&lt;isInvalidForFieldText val=&quot;0&quot;/&gt;&lt;Image&gt;&lt;filename val=&quot;C:\Users\Dragula\AppData\Local\Temp\CP760841140188484Session\CPTrustFolder760841140188484\PPTImport760841142918015\data\asimages\{07763AFB-D6AE-47BC-9185-A9E60526588E}_15.png&quot;/&gt;&lt;left val=&quot;39&quot;/&gt;&lt;top val=&quot;466&quot;/&gt;&lt;width val=&quot;872&quot;/&gt;&lt;height val=&quot;30&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999D4826-5B14-4BE2-A32B-25798E9D10F4}&quot;/&gt;&lt;isInvalidForFieldText val=&quot;0&quot;/&gt;&lt;Image&gt;&lt;filename val=&quot;C:\Users\Dragula\AppData\Local\Temp\CP760841140188484Session\CPTrustFolder760841140188484\PPTImport760841142918015\data\asimages\{999D4826-5B14-4BE2-A32B-25798E9D10F4}_16.png&quot;/&gt;&lt;left val=&quot;4&quot;/&gt;&lt;top val=&quot;185&quot;/&gt;&lt;width val=&quot;902&quot;/&gt;&lt;height val=&quot;152&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7&quot;/&gt;&lt;/TableIndex&gt;&lt;/ShapeTextInfo&gt;"/>
  <p:tag name="HTML_SHAPEINFO" val="&lt;ThreeDShapeInfo&gt;&lt;uuid val=&quot;{E4A227B0-5F40-483F-BAF8-AB9E1EE1CBD3}&quot;/&gt;&lt;isInvalidForFieldText val=&quot;0&quot;/&gt;&lt;Image&gt;&lt;filename val=&quot;C:\Users\Dragula\AppData\Local\Temp\CP760841140188484Session\CPTrustFolder760841140188484\PPTImport760841142918015\data\asimages\{E4A227B0-5F40-483F-BAF8-AB9E1EE1CBD3}_16.png&quot;/&gt;&lt;left val=&quot;42&quot;/&gt;&lt;top val=&quot;298&quot;/&gt;&lt;width val=&quot;856&quot;/&gt;&lt;height val=&quot;58&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86993535-69F4-4B38-9FBC-63B56B07DF33}&quot;/&gt;&lt;isInvalidForFieldText val=&quot;0&quot;/&gt;&lt;Image&gt;&lt;filename val=&quot;C:\Users\Dragula\AppData\Local\Temp\CP760841140188484Session\CPTrustFolder760841140188484\PPTImport760841142918015\data\asimages\{86993535-69F4-4B38-9FBC-63B56B07DF33}_17.png&quot;/&gt;&lt;left val=&quot;4&quot;/&gt;&lt;top val=&quot;185&quot;/&gt;&lt;width val=&quot;902&quot;/&gt;&lt;height val=&quot;152&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29DB90CE-8043-454C-B3B8-38F60F823819}&quot;/&gt;&lt;isInvalidForFieldText val=&quot;0&quot;/&gt;&lt;Image&gt;&lt;filename val=&quot;C:\Users\Dragula\AppData\Local\Temp\CP760841140188484Session\CPTrustFolder760841140188484\PPTImport760841142918015\data\asimages\{29DB90CE-8043-454C-B3B8-38F60F823819}_17.png&quot;/&gt;&lt;left val=&quot;36&quot;/&gt;&lt;top val=&quot;295&quot;/&gt;&lt;width val=&quot;690&quot;/&gt;&lt;height val=&quot;58&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E50C2A4-CC74-40A4-B9EE-0FFD1FC51B3F}&quot;/&gt;&lt;isInvalidForFieldText val=&quot;0&quot;/&gt;&lt;Image&gt;&lt;filename val=&quot;C:\Users\Dragula\AppData\Local\Temp\CP760841140188484Session\CPTrustFolder760841140188484\PPTImport760841142918015\data\asimages\{EE50C2A4-CC74-40A4-B9EE-0FFD1FC51B3F}_17.png&quot;/&gt;&lt;left val=&quot;755&quot;/&gt;&lt;top val=&quot;15&quot;/&gt;&lt;width val=&quot;140&quot;/&gt;&lt;height val=&quot;169&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9B97D8A3-E24C-46EE-9B9F-D06955096808}&quot;/&gt;&lt;isInvalidForFieldText val=&quot;0&quot;/&gt;&lt;Image&gt;&lt;filename val=&quot;C:\Users\Dragula\AppData\Local\Temp\CP760841140188484Session\CPTrustFolder760841140188484\PPTImport760841142918015\data\asimages\{9B97D8A3-E24C-46EE-9B9F-D06955096808}_18.png&quot;/&gt;&lt;left val=&quot;24&quot;/&gt;&lt;top val=&quot;12&quot;/&gt;&lt;width val=&quot;887&quot;/&gt;&lt;height val=&quot;80&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0B31820D-99F2-4D99-8477-244183D09E56}&quot;/&gt;&lt;isInvalidForFieldText val=&quot;0&quot;/&gt;&lt;Image&gt;&lt;filename val=&quot;C:\Users\Dragula\AppData\Local\Temp\CP760841140188484Session\CPTrustFolder760841140188484\PPTImport760841142918015\data\asimages\{0B31820D-99F2-4D99-8477-244183D09E56}_18.png&quot;/&gt;&lt;left val=&quot;39&quot;/&gt;&lt;top val=&quot;466&quot;/&gt;&lt;width val=&quot;872&quot;/&gt;&lt;height val=&quot;30&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8&quot;/&gt;&lt;lineCharCount val=&quot;69&quot;/&gt;&lt;lineCharCount val=&quot;75&quot;/&gt;&lt;lineCharCount val=&quot;71&quot;/&gt;&lt;lineCharCount val=&quot;60&quot;/&gt;&lt;/TableIndex&gt;&lt;/ShapeTextInfo&gt;"/>
  <p:tag name="HTML_SHAPEINFO" val="&lt;ThreeDShapeInfo&gt;&lt;uuid val=&quot;{890668B6-9CD6-4E14-A9F4-B3DBE0705F76}&quot;/&gt;&lt;isInvalidForFieldText val=&quot;0&quot;/&gt;&lt;Image&gt;&lt;filename val=&quot;C:\Users\Dragula\AppData\Local\Temp\CP760841140188484Session\CPTrustFolder760841140188484\PPTImport760841142918015\data\asimages\{890668B6-9CD6-4E14-A9F4-B3DBE0705F76}_18.png&quot;/&gt;&lt;left val=&quot;52&quot;/&gt;&lt;top val=&quot;97&quot;/&gt;&lt;width val=&quot;863&quot;/&gt;&lt;height val=&quot;190&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232BED8-21E6-426E-A264-1087609729A6}&quot;/&gt;&lt;isInvalidForFieldText val=&quot;0&quot;/&gt;&lt;Image&gt;&lt;filename val=&quot;C:\Users\Dragula\AppData\Local\Temp\CP760841140188484Session\CPTrustFolder760841140188484\PPTImport760841142918015\data\asimages\{2232BED8-21E6-426E-A264-1087609729A6}_18.png&quot;/&gt;&lt;left val=&quot;47&quot;/&gt;&lt;top val=&quot;300&quot;/&gt;&lt;width val=&quot;854&quot;/&gt;&lt;height val=&quot;79&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7&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7&quot;/&gt;&lt;/TableIndex&gt;&lt;/ShapeTextInfo&gt;"/>
  <p:tag name="HTML_SHAPEINFO" val="&lt;ThreeDShapeInfo&gt;&lt;uuid val=&quot;{D9B25F80-7807-4BB8-A54A-B1DDCC000E28}&quot;/&gt;&lt;isInvalidForFieldText val=&quot;0&quot;/&gt;&lt;Image&gt;&lt;filename val=&quot;C:\Users\Dragula\AppData\Local\Temp\CP760841140188484Session\CPTrustFolder760841140188484\PPTImport760841142918015\data\asimages\{D9B25F80-7807-4BB8-A54A-B1DDCC000E28}_18.png&quot;/&gt;&lt;left val=&quot;140&quot;/&gt;&lt;top val=&quot;329&quot;/&gt;&lt;width val=&quot;316&quot;/&gt;&lt;height val=&quot;123&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5&quot;/&gt;&lt;/TableIndex&gt;&lt;/ShapeTextInfo&gt;"/>
  <p:tag name="HTML_SHAPEINFO" val="&lt;ThreeDShapeInfo&gt;&lt;uuid val=&quot;{A5D23273-7AEA-4B30-9309-85C99A75432E}&quot;/&gt;&lt;isInvalidForFieldText val=&quot;0&quot;/&gt;&lt;Image&gt;&lt;filename val=&quot;C:\Users\Dragula\AppData\Local\Temp\CP760841140188484Session\CPTrustFolder760841140188484\PPTImport760841142918015\data\asimages\{A5D23273-7AEA-4B30-9309-85C99A75432E}_18.png&quot;/&gt;&lt;left val=&quot;56&quot;/&gt;&lt;top val=&quot;308&quot;/&gt;&lt;width val=&quot;291&quot;/&gt;&lt;height val=&quot;144&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10&quot;/&gt;&lt;/TableIndex&gt;&lt;/ShapeTextInfo&gt;"/>
  <p:tag name="HTML_SHAPEINFO" val="&lt;ThreeDShapeInfo&gt;&lt;uuid val=&quot;{E6F155FE-BA57-40F7-B06C-C3E437F1DD21}&quot;/&gt;&lt;isInvalidForFieldText val=&quot;0&quot;/&gt;&lt;Image&gt;&lt;filename val=&quot;C:\Users\Dragula\AppData\Local\Temp\CP760841140188484Session\CPTrustFolder760841140188484\PPTImport760841142918015\data\asimages\{E6F155FE-BA57-40F7-B06C-C3E437F1DD21}_18.png&quot;/&gt;&lt;left val=&quot;70&quot;/&gt;&lt;top val=&quot;348&quot;/&gt;&lt;width val=&quot;160&quot;/&gt;&lt;height val=&quot;104&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quot;/&gt;&lt;lineCharCount val=&quot;8&quot;/&gt;&lt;/TableIndex&gt;&lt;/ShapeTextInfo&gt;"/>
  <p:tag name="HTML_SHAPEINFO" val="&lt;ThreeDShapeInfo&gt;&lt;uuid val=&quot;{A8099A72-6B28-4DAB-8FA8-9591997C47BF}&quot;/&gt;&lt;isInvalidForFieldText val=&quot;0&quot;/&gt;&lt;Image&gt;&lt;filename val=&quot;C:\Users\Dragula\AppData\Local\Temp\CP760841140188484Session\CPTrustFolder760841140188484\PPTImport760841142918015\data\asimages\{A8099A72-6B28-4DAB-8FA8-9591997C47BF}_18.png&quot;/&gt;&lt;left val=&quot;471&quot;/&gt;&lt;top val=&quot;310&quot;/&gt;&lt;width val=&quot;315&quot;/&gt;&lt;height val=&quot;142&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quot;/&gt;&lt;lineCharCount val=&quot;7&quot;/&gt;&lt;/TableIndex&gt;&lt;/ShapeTextInfo&gt;"/>
  <p:tag name="HTML_SHAPEINFO" val="&lt;ThreeDShapeInfo&gt;&lt;uuid val=&quot;{5EF48889-E0FA-41F1-A672-8EC34FEF7CE6}&quot;/&gt;&lt;isInvalidForFieldText val=&quot;0&quot;/&gt;&lt;Image&gt;&lt;filename val=&quot;C:\Users\Dragula\AppData\Local\Temp\CP760841140188484Session\CPTrustFolder760841140188484\PPTImport760841142918015\data\asimages\{5EF48889-E0FA-41F1-A672-8EC34FEF7CE6}_18.png&quot;/&gt;&lt;left val=&quot;582&quot;/&gt;&lt;top val=&quot;328&quot;/&gt;&lt;width val=&quot;207&quot;/&gt;&lt;height val=&quot;124&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7&quot;/&gt;&lt;/TableIndex&gt;&lt;/ShapeTextInfo&gt;"/>
  <p:tag name="HTML_SHAPEINFO" val="&lt;ThreeDShapeInfo&gt;&lt;uuid val=&quot;{3D242056-5BB8-493A-88F3-756CBAFEDF4B}&quot;/&gt;&lt;isInvalidForFieldText val=&quot;0&quot;/&gt;&lt;Image&gt;&lt;filename val=&quot;C:\Users\Dragula\AppData\Local\Temp\CP760841140188484Session\CPTrustFolder760841140188484\PPTImport760841142918015\data\asimages\{3D242056-5BB8-493A-88F3-756CBAFEDF4B}_18.png&quot;/&gt;&lt;left val=&quot;694&quot;/&gt;&lt;top val=&quot;348&quot;/&gt;&lt;width val=&quot;106&quot;/&gt;&lt;height val=&quot;103&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156A5485-264B-4755-8D2D-56AB447542C4}&quot;/&gt;&lt;isInvalidForFieldText val=&quot;0&quot;/&gt;&lt;Image&gt;&lt;filename val=&quot;C:\Users\Dragula\AppData\Local\Temp\CP760841140188484Session\CPTrustFolder760841140188484\PPTImport760841142918015\data\asimages\{156A5485-264B-4755-8D2D-56AB447542C4}_19.png&quot;/&gt;&lt;left val=&quot;24&quot;/&gt;&lt;top val=&quot;12&quot;/&gt;&lt;width val=&quot;887&quot;/&gt;&lt;height val=&quot;80&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1D86E440-0553-4087-BBBE-5A84F0A0C47E}&quot;/&gt;&lt;isInvalidForFieldText val=&quot;0&quot;/&gt;&lt;Image&gt;&lt;filename val=&quot;C:\Users\Dragula\AppData\Local\Temp\CP760841140188484Session\CPTrustFolder760841140188484\PPTImport760841142918015\data\asimages\{1D86E440-0553-4087-BBBE-5A84F0A0C47E}_19.png&quot;/&gt;&lt;left val=&quot;39&quot;/&gt;&lt;top val=&quot;466&quot;/&gt;&lt;width val=&quot;872&quot;/&gt;&lt;height val=&quot;30&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817F35-40B0-479B-A20F-C2327E544153}&quot;/&gt;&lt;isInvalidForFieldText val=&quot;0&quot;/&gt;&lt;Image&gt;&lt;filename val=&quot;C:\Users\Dragula\AppData\Local\Temp\CP760841140188484Session\CPTrustFolder760841140188484\PPTImport760841142918015\data\asimages\{75817F35-40B0-479B-A20F-C2327E544153}_19.png&quot;/&gt;&lt;left val=&quot;47&quot;/&gt;&lt;top val=&quot;339&quot;/&gt;&lt;width val=&quot;435&quot;/&gt;&lt;height val=&quot;118&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DB8163-C921-4BDA-82E4-0C3937400ED8}&quot;/&gt;&lt;isInvalidForFieldText val=&quot;0&quot;/&gt;&lt;Image&gt;&lt;filename val=&quot;C:\Users\Dragula\AppData\Local\Temp\CP760841140188484Session\CPTrustFolder760841140188484\PPTImport760841142918015\data\asimages\{4DDB8163-C921-4BDA-82E4-0C3937400ED8}_19.png&quot;/&gt;&lt;left val=&quot;529&quot;/&gt;&lt;top val=&quot;74&quot;/&gt;&lt;width val=&quot;383&quot;/&gt;&lt;height val=&quot;301&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4&quot;/&gt;&lt;/TableIndex&gt;&lt;/ShapeTextInfo&gt;"/>
  <p:tag name="HTML_SHAPEINFO" val="&lt;ThreeDShapeInfo&gt;&lt;uuid val=&quot;{B4D576CF-4824-4F8F-BBE7-059B38B11712}&quot;/&gt;&lt;isInvalidForFieldText val=&quot;0&quot;/&gt;&lt;Image&gt;&lt;filename val=&quot;C:\Users\Dragula\AppData\Local\Temp\CP760841140188484Session\CPTrustFolder760841140188484\PPTImport760841142918015\data\asimages\{B4D576CF-4824-4F8F-BBE7-059B38B11712}_19.png&quot;/&gt;&lt;left val=&quot;467&quot;/&gt;&lt;top val=&quot;346&quot;/&gt;&lt;width val=&quot;208&quot;/&gt;&lt;height val=&quot;111&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637CC05B-8876-45B6-B568-D9EA2B66139C}&quot;/&gt;&lt;isInvalidForFieldText val=&quot;0&quot;/&gt;&lt;Image&gt;&lt;filename val=&quot;C:\Users\Dragula\AppData\Local\Temp\CP760841140188484Session\CPTrustFolder760841140188484\PPTImport760841142918015\data\asimages\{637CC05B-8876-45B6-B568-D9EA2B66139C}_19.png&quot;/&gt;&lt;left val=&quot;737&quot;/&gt;&lt;top val=&quot;142&quot;/&gt;&lt;width val=&quot;168&quot;/&gt;&lt;height val=&quot;315&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6&quot;/&gt;&lt;lineCharCount val=&quot;1&quot;/&gt;&lt;lineCharCount val=&quot;45&quot;/&gt;&lt;lineCharCount val=&quot;11&quot;/&gt;&lt;lineCharCount val=&quot;1&quot;/&gt;&lt;lineCharCount val=&quot;39&quot;/&gt;&lt;lineCharCount val=&quot;10&quot;/&gt;&lt;lineCharCount val=&quot;29&quot;/&gt;&lt;/TableIndex&gt;&lt;/ShapeTextInfo&gt;"/>
  <p:tag name="HTML_SHAPEINFO" val="&lt;ThreeDShapeInfo&gt;&lt;uuid val=&quot;{A088BE36-5D12-4E56-A819-5D2A67FA2267}&quot;/&gt;&lt;isInvalidForFieldText val=&quot;0&quot;/&gt;&lt;Image&gt;&lt;filename val=&quot;C:\Users\Dragula\AppData\Local\Temp\CP760841140188484Session\CPTrustFolder760841140188484\PPTImport760841142918015\data\asimages\{A088BE36-5D12-4E56-A819-5D2A67FA2267}_19.png&quot;/&gt;&lt;left val=&quot;46&quot;/&gt;&lt;top val=&quot;105&quot;/&gt;&lt;width val=&quot;444&quot;/&gt;&lt;height val=&quot;217&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CDEEFD62-2D54-45C8-AFE0-5D579517B86E}&quot;/&gt;&lt;isInvalidForFieldText val=&quot;0&quot;/&gt;&lt;Image&gt;&lt;filename val=&quot;C:\Users\Dragula\AppData\Local\Temp\CP760841140188484Session\CPTrustFolder760841140188484\PPTImport760841142918015\data\asimages\{CDEEFD62-2D54-45C8-AFE0-5D579517B86E}_20.png&quot;/&gt;&lt;left val=&quot;326&quot;/&gt;&lt;top val=&quot;43&quot;/&gt;&lt;width val=&quot;596&quot;/&gt;&lt;height val=&quot;102&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8&quot;/&gt;&lt;lineCharCount val=&quot;46&quot;/&gt;&lt;lineCharCount val=&quot;9&quot;/&gt;&lt;lineCharCount val=&quot;35&quot;/&gt;&lt;lineCharCount val=&quot;29&quot;/&gt;&lt;lineCharCount val=&quot;21&quot;/&gt;&lt;lineCharCount val=&quot;23&quot;/&gt;&lt;lineCharCount val=&quot;29&quot;/&gt;&lt;/TableIndex&gt;&lt;/ShapeTextInfo&gt;"/>
  <p:tag name="HTML_SHAPEINFO" val="&lt;ThreeDShapeInfo&gt;&lt;uuid val=&quot;{C08A0BF2-BF95-46D3-96B4-3D693A9E49DE}&quot;/&gt;&lt;isInvalidForFieldText val=&quot;0&quot;/&gt;&lt;Image&gt;&lt;filename val=&quot;C:\Users\Dragula\AppData\Local\Temp\CP760841140188484Session\CPTrustFolder760841140188484\PPTImport760841142918015\data\asimages\{C08A0BF2-BF95-46D3-96B4-3D693A9E49DE}_20.png&quot;/&gt;&lt;left val=&quot;355&quot;/&gt;&lt;top val=&quot;121&quot;/&gt;&lt;width val=&quot;567&quot;/&gt;&lt;height val=&quot;286&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2C5ED78D-6DFB-4E7D-BFEC-60F1235C649E}&quot;/&gt;&lt;isInvalidForFieldText val=&quot;0&quot;/&gt;&lt;Image&gt;&lt;filename val=&quot;C:\Users\Dragula\AppData\Local\Temp\CP760841140188484Session\CPTrustFolder760841140188484\PPTImport760841142918015\data\asimages\{2C5ED78D-6DFB-4E7D-BFEC-60F1235C649E}_20.png&quot;/&gt;&lt;left val=&quot;39&quot;/&gt;&lt;top val=&quot;466&quot;/&gt;&lt;width val=&quot;872&quot;/&gt;&lt;height val=&quot;30&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658762-797C-4575-95B0-B51864CBCE2A}&quot;/&gt;&lt;isInvalidForFieldText val=&quot;0&quot;/&gt;&lt;Image&gt;&lt;filename val=&quot;C:\Users\Dragula\AppData\Local\Temp\CP760841140188484Session\CPTrustFolder760841140188484\PPTImport760841142918015\data\asimages\{8B658762-797C-4575-95B0-B51864CBCE2A}_20.png&quot;/&gt;&lt;left val=&quot;47&quot;/&gt;&lt;top val=&quot;59&quot;/&gt;&lt;width val=&quot;248&quot;/&gt;&lt;height val=&quot;368&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B2279D6B-2F46-4F89-BD48-5770785D7E35}&quot;/&gt;&lt;isInvalidForFieldText val=&quot;0&quot;/&gt;&lt;Image&gt;&lt;filename val=&quot;C:\Users\Dragula\AppData\Local\Temp\CP760841140188484Session\CPTrustFolder760841140188484\PPTImport760841142918015\data\asimages\{B2279D6B-2F46-4F89-BD48-5770785D7E35}_21.png&quot;/&gt;&lt;left val=&quot;24&quot;/&gt;&lt;top val=&quot;46&quot;/&gt;&lt;width val=&quot;887&quot;/&gt;&lt;height val=&quot;80&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5&quot;/&gt;&lt;lineCharCount val=&quot;12&quot;/&gt;&lt;lineCharCount val=&quot;24&quot;/&gt;&lt;/TableIndex&gt;&lt;/ShapeTextInfo&gt;"/>
  <p:tag name="HTML_SHAPEINFO" val="&lt;ThreeDShapeInfo&gt;&lt;uuid val=&quot;{8DDA6710-71C0-44CF-915D-A10DE119CB95}&quot;/&gt;&lt;isInvalidForFieldText val=&quot;0&quot;/&gt;&lt;Image&gt;&lt;filename val=&quot;C:\Users\Dragula\AppData\Local\Temp\CP760841140188484Session\CPTrustFolder760841140188484\PPTImport760841142918015\data\asimages\{8DDA6710-71C0-44CF-915D-A10DE119CB95}_21.png&quot;/&gt;&lt;left val=&quot;27&quot;/&gt;&lt;top val=&quot;112&quot;/&gt;&lt;width val=&quot;884&quot;/&gt;&lt;height val=&quot;198&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6&quot;/&gt;&lt;/TableIndex&gt;&lt;/ShapeTextInfo&gt;"/>
  <p:tag name="HTML_SHAPEINFO" val="&lt;ThreeDShapeInfo&gt;&lt;uuid val=&quot;{76B3660D-BA7C-4338-B301-3EB8234E05BB}&quot;/&gt;&lt;isInvalidForFieldText val=&quot;0&quot;/&gt;&lt;Image&gt;&lt;filename val=&quot;C:\Users\Dragula\AppData\Local\Temp\CP760841140188484Session\CPTrustFolder760841140188484\PPTImport760841142918015\data\asimages\{76B3660D-BA7C-4338-B301-3EB8234E05BB}_21.png&quot;/&gt;&lt;left val=&quot;39&quot;/&gt;&lt;top val=&quot;466&quot;/&gt;&lt;width val=&quot;872&quot;/&gt;&lt;height val=&quot;30&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AAF9F1-D4D6-41BD-BF23-D20E685152D7}&quot;/&gt;&lt;isInvalidForFieldText val=&quot;0&quot;/&gt;&lt;Image&gt;&lt;filename val=&quot;C:\Users\Dragula\AppData\Local\Temp\CP760841140188484Session\CPTrustFolder760841140188484\PPTImport760841142918015\data\asimages\{FDAAF9F1-D4D6-41BD-BF23-D20E685152D7}_21.png&quot;/&gt;&lt;left val=&quot;158&quot;/&gt;&lt;top val=&quot;297&quot;/&gt;&lt;width val=&quot;652&quot;/&gt;&lt;height val=&quot;143&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39729DF3-1C1C-4B2B-BF58-CA845281A82D}&quot;/&gt;&lt;isInvalidForFieldText val=&quot;0&quot;/&gt;&lt;Image&gt;&lt;filename val=&quot;C:\Users\Dragula\AppData\Local\Temp\CP760841140188484Session\CPTrustFolder760841140188484\PPTImport760841142918015\data\asimages\{39729DF3-1C1C-4B2B-BF58-CA845281A82D}_22.png&quot;/&gt;&lt;left val=&quot;24&quot;/&gt;&lt;top val=&quot;12&quot;/&gt;&lt;width val=&quot;887&quot;/&gt;&lt;height val=&quot;80&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TableIndex row=&quot;2&quot; col=&quot;1&quot;&gt;&lt;linesCount val=&quot;1&quot;/&gt;&lt;lineCharCount val=&quot;27&quot;/&gt;&lt;/TableIndex&gt;&lt;TableIndex row=&quot;3&quot; col=&quot;1&quot;&gt;&lt;linesCount val=&quot;1&quot;/&gt;&lt;lineCharCount val=&quot;25&quot;/&gt;&lt;/TableIndex&gt;&lt;TableIndex row=&quot;4&quot; col=&quot;1&quot;&gt;&lt;linesCount val=&quot;1&quot;/&gt;&lt;lineCharCount val=&quot;30&quot;/&gt;&lt;/TableIndex&gt;&lt;TableIndex row=&quot;5&quot; col=&quot;1&quot;&gt;&lt;linesCount val=&quot;1&quot;/&gt;&lt;lineCharCount val=&quot;31&quot;/&gt;&lt;/TableIndex&gt;&lt;TableIndex row=&quot;6&quot; col=&quot;1&quot;&gt;&lt;linesCount val=&quot;2&quot;/&gt;&lt;lineCharCount val=&quot;37&quot;/&gt;&lt;lineCharCount val=&quot;21&quot;/&gt;&lt;/TableIndex&gt;&lt;/ShapeTextInfo&gt;"/>
  <p:tag name="PRESENTER_SHAPEINFO" val="&lt;ThreeDShapeInfo&gt;&lt;uuid val=&quot;{4C2FE125-6AE5-495B-885F-721AEA7AB473}&quot;/&gt;&lt;isInvalidForFieldText val=&quot;0&quot;/&gt;&lt;Image&gt;&lt;filename val=&quot;C:\Users\Dragula\AppData\Local\Temp\CP760841140188484Session\CPTrustFolder760841140188484\PPTImport760841142918015\data\asimages\{4C2FE125-6AE5-495B-885F-721AEA7AB473}_22.png&quot;/&gt;&lt;left val=&quot;36&quot;/&gt;&lt;top val=&quot;117&quot;/&gt;&lt;width val=&quot;428&quot;/&gt;&lt;height val=&quot;275&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TableIndex row=&quot;2&quot; col=&quot;1&quot;&gt;&lt;linesCount val=&quot;2&quot;/&gt;&lt;lineCharCount val=&quot;35&quot;/&gt;&lt;lineCharCount val=&quot;22&quot;/&gt;&lt;/TableIndex&gt;&lt;TableIndex row=&quot;3&quot; col=&quot;1&quot;&gt;&lt;linesCount val=&quot;2&quot;/&gt;&lt;lineCharCount val=&quot;31&quot;/&gt;&lt;lineCharCount val=&quot;12&quot;/&gt;&lt;/TableIndex&gt;&lt;TableIndex row=&quot;4&quot; col=&quot;1&quot;&gt;&lt;linesCount val=&quot;2&quot;/&gt;&lt;lineCharCount val=&quot;26&quot;/&gt;&lt;lineCharCount val=&quot;12&quot;/&gt;&lt;/TableIndex&gt;&lt;TableIndex row=&quot;5&quot; col=&quot;1&quot;&gt;&lt;linesCount val=&quot;1&quot;/&gt;&lt;lineCharCount val=&quot;36&quot;/&gt;&lt;/TableIndex&gt;&lt;/ShapeTextInfo&gt;"/>
  <p:tag name="PRESENTER_SHAPEINFO" val="&lt;ThreeDShapeInfo&gt;&lt;uuid val=&quot;{78505BCA-49CD-4B89-926E-4C9C06CCA16C}&quot;/&gt;&lt;isInvalidForFieldText val=&quot;0&quot;/&gt;&lt;Image&gt;&lt;filename val=&quot;C:\Users\Dragula\AppData\Local\Temp\CP760841140188484Session\CPTrustFolder760841140188484\PPTImport760841142918015\data\asimages\{78505BCA-49CD-4B89-926E-4C9C06CCA16C}_22.png&quot;/&gt;&lt;left val=&quot;476&quot;/&gt;&lt;top val=&quot;117&quot;/&gt;&lt;width val=&quot;428&quot;/&gt;&lt;height val=&quot;292&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4&quot;/&gt;&lt;/TableIndex&gt;&lt;/ShapeTextInfo&gt;"/>
  <p:tag name="HTML_SHAPEINFO" val="&lt;ThreeDShapeInfo&gt;&lt;uuid val=&quot;{9056F91E-6AAE-4194-B35A-D99C42CE40EE}&quot;/&gt;&lt;isInvalidForFieldText val=&quot;0&quot;/&gt;&lt;Image&gt;&lt;filename val=&quot;C:\Users\Dragula\AppData\Local\Temp\CP760841140188484Session\CPTrustFolder760841140188484\PPTImport760841142918015\data\asimages\{9056F91E-6AAE-4194-B35A-D99C42CE40EE}_22.png&quot;/&gt;&lt;left val=&quot;39&quot;/&gt;&lt;top val=&quot;466&quot;/&gt;&lt;width val=&quot;872&quot;/&gt;&lt;height val=&quot;30&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6922165E-8132-4243-ACAE-56DE9A8B3962}&quot;/&gt;&lt;isInvalidForFieldText val=&quot;0&quot;/&gt;&lt;Image&gt;&lt;filename val=&quot;C:\Users\Dragula\AppData\Local\Temp\CP760841140188484Session\CPTrustFolder760841140188484\PPTImport760841142918015\data\asimages\{6922165E-8132-4243-ACAE-56DE9A8B3962}_23.png&quot;/&gt;&lt;left val=&quot;4&quot;/&gt;&lt;top val=&quot;185&quot;/&gt;&lt;width val=&quot;902&quot;/&gt;&lt;height val=&quot;15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7&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FE57DF1E-660C-4041-A797-B7BE96B19070}&quot;/&gt;&lt;isInvalidForFieldText val=&quot;0&quot;/&gt;&lt;Image&gt;&lt;filename val=&quot;C:\Users\Dragula\AppData\Local\Temp\CP760841140188484Session\CPTrustFolder760841140188484\PPTImport760841142918015\data\asimages\{FE57DF1E-660C-4041-A797-B7BE96B19070}_24.png&quot;/&gt;&lt;left val=&quot;4&quot;/&gt;&lt;top val=&quot;131&quot;/&gt;&lt;width val=&quot;902&quot;/&gt;&lt;height val=&quot;206&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108569CB-3CA3-404F-954B-C7E014853992}&quot;/&gt;&lt;isInvalidForFieldText val=&quot;0&quot;/&gt;&lt;Image&gt;&lt;filename val=&quot;C:\Users\Dragula\AppData\Local\Temp\CP760841140188484Session\CPTrustFolder760841140188484\PPTImport760841142918015\data\asimages\{108569CB-3CA3-404F-954B-C7E014853992}_24.png&quot;/&gt;&lt;left val=&quot;36&quot;/&gt;&lt;top val=&quot;295&quot;/&gt;&lt;width val=&quot;690&quot;/&gt;&lt;height val=&quot;58&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F4B2209-28CF-408F-B503-7A7331B1AE69}&quot;/&gt;&lt;isInvalidForFieldText val=&quot;0&quot;/&gt;&lt;Image&gt;&lt;filename val=&quot;C:\Users\Dragula\AppData\Local\Temp\CP760841140188484Session\CPTrustFolder760841140188484\PPTImport760841142918015\data\asimages\{EF4B2209-28CF-408F-B503-7A7331B1AE69}_24.png&quot;/&gt;&lt;left val=&quot;753&quot;/&gt;&lt;top val=&quot;15&quot;/&gt;&lt;width val=&quot;143&quot;/&gt;&lt;height val=&quot;169&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1ED4556A-9084-4C63-AFE5-63B8DE905A56}&quot;/&gt;&lt;isInvalidForFieldText val=&quot;0&quot;/&gt;&lt;Image&gt;&lt;filename val=&quot;C:\Users\Dragula\AppData\Local\Temp\CP760841140188484Session\CPTrustFolder760841140188484\PPTImport760841142918015\data\asimages\{1ED4556A-9084-4C63-AFE5-63B8DE905A56}_25.png&quot;/&gt;&lt;left val=&quot;18&quot;/&gt;&lt;top val=&quot;55&quot;/&gt;&lt;width val=&quot;462&quot;/&gt;&lt;height val=&quot;102&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2&quot;/&gt;&lt;lineCharCount val=&quot;35&quot;/&gt;&lt;lineCharCount val=&quot;34&quot;/&gt;&lt;lineCharCount val=&quot;40&quot;/&gt;&lt;lineCharCount val=&quot;25&quot;/&gt;&lt;lineCharCount val=&quot;34&quot;/&gt;&lt;/TableIndex&gt;&lt;/ShapeTextInfo&gt;"/>
  <p:tag name="HTML_SHAPEINFO" val="&lt;ThreeDShapeInfo&gt;&lt;uuid val=&quot;{533655F6-E302-4DAB-B3E0-6AC5930660FF}&quot;/&gt;&lt;isInvalidForFieldText val=&quot;0&quot;/&gt;&lt;Image&gt;&lt;filename val=&quot;C:\Users\Dragula\AppData\Local\Temp\CP760841140188484Session\CPTrustFolder760841140188484\PPTImport760841142918015\data\asimages\{533655F6-E302-4DAB-B3E0-6AC5930660FF}_25.png&quot;/&gt;&lt;left val=&quot;50&quot;/&gt;&lt;top val=&quot;147&quot;/&gt;&lt;width val=&quot;430&quot;/&gt;&lt;height val=&quot;276&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79A0EC3-6029-41CE-A68D-4DBB7A586F72}&quot;/&gt;&lt;isInvalidForFieldText val=&quot;0&quot;/&gt;&lt;Image&gt;&lt;filename val=&quot;C:\Users\Dragula\AppData\Local\Temp\CP760841140188484Session\CPTrustFolder760841140188484\PPTImport760841142918015\data\asimages\{B79A0EC3-6029-41CE-A68D-4DBB7A586F72}_25.png&quot;/&gt;&lt;left val=&quot;459&quot;/&gt;&lt;top val=&quot;34&quot;/&gt;&lt;width val=&quot;497&quot;/&gt;&lt;height val=&quot;338&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4A73C36A-88D1-463F-9961-748F07FA6DC2}&quot;/&gt;&lt;isInvalidForFieldText val=&quot;0&quot;/&gt;&lt;Image&gt;&lt;filename val=&quot;C:\Users\Dragula\AppData\Local\Temp\CP760841140188484Session\CPTrustFolder760841140188484\PPTImport760841142918015\data\asimages\{4A73C36A-88D1-463F-9961-748F07FA6DC2}_25.png&quot;/&gt;&lt;left val=&quot;39&quot;/&gt;&lt;top val=&quot;466&quot;/&gt;&lt;width val=&quot;872&quot;/&gt;&lt;height val=&quot;30&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02F1003B-1792-4CA1-8797-3E0C369B9A24}&quot;/&gt;&lt;isInvalidForFieldText val=&quot;0&quot;/&gt;&lt;Image&gt;&lt;filename val=&quot;C:\Users\Dragula\AppData\Local\Temp\CP760841140188484Session\CPTrustFolder760841140188484\PPTImport760841142918015\data\asimages\{02F1003B-1792-4CA1-8797-3E0C369B9A24}_25.png&quot;/&gt;&lt;left val=&quot;502&quot;/&gt;&lt;top val=&quot;152&quot;/&gt;&lt;width val=&quot;97&quot;/&gt;&lt;height val=&quot;151&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quot;/&gt;&lt;lineCharCount val=&quot;7&quot;/&gt;&lt;/TableIndex&gt;&lt;/ShapeTextInfo&gt;"/>
  <p:tag name="HTML_SHAPEINFO" val="&lt;ThreeDShapeInfo&gt;&lt;uuid val=&quot;{77565A85-89D0-4812-B859-7AA5EA4704D1}&quot;/&gt;&lt;isInvalidForFieldText val=&quot;0&quot;/&gt;&lt;Image&gt;&lt;filename val=&quot;C:\Users\Dragula\AppData\Local\Temp\CP760841140188484Session\CPTrustFolder760841140188484\PPTImport760841142918015\data\asimages\{77565A85-89D0-4812-B859-7AA5EA4704D1}_25.png&quot;/&gt;&lt;left val=&quot;813&quot;/&gt;&lt;top val=&quot;78&quot;/&gt;&lt;width val=&quot;97&quot;/&gt;&lt;height val=&quot;225&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994830A3-086F-475F-902B-147871634EDD}&quot;/&gt;&lt;isInvalidForFieldText val=&quot;0&quot;/&gt;&lt;Image&gt;&lt;filename val=&quot;C:\Users\Dragula\AppData\Local\Temp\CP760841140188484Session\CPTrustFolder760841140188484\PPTImport760841142918015\data\asimages\{994830A3-086F-475F-902B-147871634EDD}_25.png&quot;/&gt;&lt;left val=&quot;517&quot;/&gt;&lt;top val=&quot;84&quot;/&gt;&lt;width val=&quot;186&quot;/&gt;&lt;height val=&quot;219&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quot;/&gt;&lt;lineCharCount val=&quot;6&quot;/&gt;&lt;/TableIndex&gt;&lt;/ShapeTextInfo&gt;"/>
  <p:tag name="HTML_SHAPEINFO" val="&lt;ThreeDShapeInfo&gt;&lt;uuid val=&quot;{A9AFD2F2-24F9-4CA7-89EF-1777FF253D7D}&quot;/&gt;&lt;isInvalidForFieldText val=&quot;0&quot;/&gt;&lt;Image&gt;&lt;filename val=&quot;C:\Users\Dragula\AppData\Local\Temp\CP760841140188484Session\CPTrustFolder760841140188484\PPTImport760841142918015\data\asimages\{A9AFD2F2-24F9-4CA7-89EF-1777FF253D7D}_25.png&quot;/&gt;&lt;left val=&quot;694&quot;/&gt;&lt;top val=&quot;176&quot;/&gt;&lt;width val=&quot;112&quot;/&gt;&lt;height val=&quot;127&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82909644-15D6-4F59-A529-F805A61E2F7A}&quot;/&gt;&lt;isInvalidForFieldText val=&quot;0&quot;/&gt;&lt;Image&gt;&lt;filename val=&quot;C:\Users\Dragula\AppData\Local\Temp\CP760841140188484Session\CPTrustFolder760841140188484\PPTImport760841142918015\data\asimages\{82909644-15D6-4F59-A529-F805A61E2F7A}_26.png&quot;/&gt;&lt;left val=&quot;26&quot;/&gt;&lt;top val=&quot;48&quot;/&gt;&lt;width val=&quot;278&quot;/&gt;&lt;height val=&quot;83&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4&quot;/&gt;&lt;lineCharCount val=&quot;32&quot;/&gt;&lt;lineCharCount val=&quot;31&quot;/&gt;&lt;lineCharCount val=&quot;9&quot;/&gt;&lt;lineCharCount val=&quot;37&quot;/&gt;&lt;lineCharCount val=&quot;19&quot;/&gt;&lt;lineCharCount val=&quot;23&quot;/&gt;&lt;lineCharCount val=&quot;36&quot;/&gt;&lt;/TableIndex&gt;&lt;/ShapeTextInfo&gt;"/>
  <p:tag name="HTML_SHAPEINFO" val="&lt;ThreeDShapeInfo&gt;&lt;uuid val=&quot;{5CBF3ECA-7BE8-4217-917F-319AB85E0600}&quot;/&gt;&lt;isInvalidForFieldText val=&quot;0&quot;/&gt;&lt;Image&gt;&lt;filename val=&quot;C:\Users\Dragula\AppData\Local\Temp\CP760841140188484Session\CPTrustFolder760841140188484\PPTImport760841142918015\data\asimages\{5CBF3ECA-7BE8-4217-917F-319AB85E0600}_26.png&quot;/&gt;&lt;left val=&quot;36&quot;/&gt;&lt;top val=&quot;127&quot;/&gt;&lt;width val=&quot;376&quot;/&gt;&lt;height val=&quot;316&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AE0352CE-EDCB-4C61-A272-93FE239B84CC}&quot;/&gt;&lt;isInvalidForFieldText val=&quot;0&quot;/&gt;&lt;Image&gt;&lt;filename val=&quot;C:\Users\Dragula\AppData\Local\Temp\CP760841140188484Session\CPTrustFolder760841140188484\PPTImport760841142918015\data\asimages\{AE0352CE-EDCB-4C61-A272-93FE239B84CC}_26.png&quot;/&gt;&lt;left val=&quot;38&quot;/&gt;&lt;top val=&quot;451&quot;/&gt;&lt;width val=&quot;864&quot;/&gt;&lt;height val=&quot;46&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9B39B11-F120-4E8F-AC9B-68571A161905}&quot;/&gt;&lt;isInvalidForFieldText val=&quot;0&quot;/&gt;&lt;Image&gt;&lt;filename val=&quot;C:\Users\Dragula\AppData\Local\Temp\CP760841140188484Session\CPTrustFolder760841140188484\PPTImport760841142918015\data\asimages\{E9B39B11-F120-4E8F-AC9B-68571A161905}_26.png&quot;/&gt;&lt;left val=&quot;483&quot;/&gt;&lt;top val=&quot;61&quot;/&gt;&lt;width val=&quot;353&quot;/&gt;&lt;height val=&quot;369&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3B56C504-FE49-4DAC-9E80-122E78E1AE25}&quot;/&gt;&lt;isInvalidForFieldText val=&quot;0&quot;/&gt;&lt;Image&gt;&lt;filename val=&quot;C:\Users\Dragula\AppData\Local\Temp\CP760841140188484Session\CPTrustFolder760841140188484\PPTImport760841142918015\data\asimages\{3B56C504-FE49-4DAC-9E80-122E78E1AE25}_27.png&quot;/&gt;&lt;left val=&quot;26&quot;/&gt;&lt;top val=&quot;48&quot;/&gt;&lt;width val=&quot;292&quot;/&gt;&lt;height val=&quot;83&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8&quot;/&gt;&lt;lineCharCount val=&quot;15&quot;/&gt;&lt;lineCharCount val=&quot;19&quot;/&gt;&lt;lineCharCount val=&quot;23&quot;/&gt;&lt;lineCharCount val=&quot;25&quot;/&gt;&lt;lineCharCount val=&quot;13&quot;/&gt;&lt;/TableIndex&gt;&lt;/ShapeTextInfo&gt;"/>
  <p:tag name="HTML_SHAPEINFO" val="&lt;ThreeDShapeInfo&gt;&lt;uuid val=&quot;{9C1978F2-209F-42FC-809E-F722108064E5}&quot;/&gt;&lt;isInvalidForFieldText val=&quot;0&quot;/&gt;&lt;Image&gt;&lt;filename val=&quot;C:\Users\Dragula\AppData\Local\Temp\CP760841140188484Session\CPTrustFolder760841140188484\PPTImport760841142918015\data\asimages\{9C1978F2-209F-42FC-809E-F722108064E5}_27.png&quot;/&gt;&lt;left val=&quot;36&quot;/&gt;&lt;top val=&quot;127&quot;/&gt;&lt;width val=&quot;275&quot;/&gt;&lt;height val=&quot;316&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08161FFA-B41A-4799-B749-435AE8EAE175}&quot;/&gt;&lt;isInvalidForFieldText val=&quot;0&quot;/&gt;&lt;Image&gt;&lt;filename val=&quot;C:\Users\Dragula\AppData\Local\Temp\CP760841140188484Session\CPTrustFolder760841140188484\PPTImport760841142918015\data\asimages\{08161FFA-B41A-4799-B749-435AE8EAE175}_27.png&quot;/&gt;&lt;left val=&quot;38&quot;/&gt;&lt;top val=&quot;453&quot;/&gt;&lt;width val=&quot;864&quot;/&gt;&lt;height val=&quot;46&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DDAA18E-254D-4668-B9DB-CF0649566743}&quot;/&gt;&lt;isInvalidForFieldText val=&quot;0&quot;/&gt;&lt;Image&gt;&lt;filename val=&quot;C:\Users\Dragula\AppData\Local\Temp\CP760841140188484Session\CPTrustFolder760841140188484\PPTImport760841142918015\data\asimages\{6DDAA18E-254D-4668-B9DB-CF0649566743}_27.png&quot;/&gt;&lt;left val=&quot;308&quot;/&gt;&lt;top val=&quot;12&quot;/&gt;&lt;width val=&quot;639&quot;/&gt;&lt;height val=&quot;427&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D30E565F-833B-4FEA-8EDF-464A3A8976AB}&quot;/&gt;&lt;isInvalidForFieldText val=&quot;0&quot;/&gt;&lt;Image&gt;&lt;filename val=&quot;C:\Users\Dragula\AppData\Local\Temp\CP760841140188484Session\CPTrustFolder760841140188484\PPTImport760841142918015\data\asimages\{D30E565F-833B-4FEA-8EDF-464A3A8976AB}_27.png&quot;/&gt;&lt;left val=&quot;368&quot;/&gt;&lt;top val=&quot;145&quot;/&gt;&lt;width val=&quot;97&quot;/&gt;&lt;height val=&quot;197&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2&quot;/&gt;&lt;lineCharCount val=&quot;34&quot;/&gt;&lt;lineCharCount val=&quot;38&quot;/&gt;&lt;lineCharCount val=&quot;42&quot;/&gt;&lt;lineCharCount val=&quot;45&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9&quot;/&gt;&lt;/TableIndex&gt;&lt;/ShapeTextInfo&gt;"/>
  <p:tag name="HTML_SHAPEINFO" val="&lt;ThreeDShapeInfo&gt;&lt;uuid val=&quot;{B96DF382-DAC8-4D2B-B0E2-01F6AD38C2A9}&quot;/&gt;&lt;isInvalidForFieldText val=&quot;0&quot;/&gt;&lt;Image&gt;&lt;filename val=&quot;C:\Users\Dragula\AppData\Local\Temp\CP760841140188484Session\CPTrustFolder760841140188484\PPTImport760841142918015\data\asimages\{B96DF382-DAC8-4D2B-B0E2-01F6AD38C2A9}_27.png&quot;/&gt;&lt;left val=&quot;646&quot;/&gt;&lt;top val=&quot;168&quot;/&gt;&lt;width val=&quot;97&quot;/&gt;&lt;height val=&quot;174&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quot;/&gt;&lt;lineCharCount val=&quot;11&quot;/&gt;&lt;lineCharCount val=&quot;12&quot;/&gt;&lt;lineCharCount val=&quot;11&quot;/&gt;&lt;/TableIndex&gt;&lt;/ShapeTextInfo&gt;"/>
  <p:tag name="HTML_SHAPEINFO" val="&lt;ThreeDShapeInfo&gt;&lt;uuid val=&quot;{F6CF3FA1-248C-461B-AE02-88B811664777}&quot;/&gt;&lt;isInvalidForFieldText val=&quot;0&quot;/&gt;&lt;Image&gt;&lt;filename val=&quot;C:\Users\Dragula\AppData\Local\Temp\CP760841140188484Session\CPTrustFolder760841140188484\PPTImport760841142918015\data\asimages\{F6CF3FA1-248C-461B-AE02-88B811664777}_27.png&quot;/&gt;&lt;left val=&quot;784&quot;/&gt;&lt;top val=&quot;124&quot;/&gt;&lt;width val=&quot;97&quot;/&gt;&lt;height val=&quot;225&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369B04E5-56BA-4187-AA2C-2EC481813B85}&quot;/&gt;&lt;isInvalidForFieldText val=&quot;0&quot;/&gt;&lt;Image&gt;&lt;filename val=&quot;C:\Users\Dragula\AppData\Local\Temp\CP760841140188484Session\CPTrustFolder760841140188484\PPTImport760841142918015\data\asimages\{369B04E5-56BA-4187-AA2C-2EC481813B85}_27.png&quot;/&gt;&lt;left val=&quot;450&quot;/&gt;&lt;top val=&quot;230&quot;/&gt;&lt;width val=&quot;154&quot;/&gt;&lt;height val=&quot;112&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49450733-497A-4AC7-9C94-C6349F12145E}&quot;/&gt;&lt;isInvalidForFieldText val=&quot;0&quot;/&gt;&lt;Image&gt;&lt;filename val=&quot;C:\Users\Dragula\AppData\Local\Temp\CP760841140188484Session\CPTrustFolder760841140188484\PPTImport760841142918015\data\asimages\{49450733-497A-4AC7-9C94-C6349F12145E}_28.png&quot;/&gt;&lt;left val=&quot;26&quot;/&gt;&lt;top val=&quot;48&quot;/&gt;&lt;width val=&quot;278&quot;/&gt;&lt;height val=&quot;83&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7&quot;/&gt;&lt;lineCharCount val=&quot;29&quot;/&gt;&lt;lineCharCount val=&quot;28&quot;/&gt;&lt;lineCharCount val=&quot;30&quot;/&gt;&lt;lineCharCount val=&quot;26&quot;/&gt;&lt;lineCharCount val=&quot;18&quot;/&gt;&lt;lineCharCount val=&quot;24&quot;/&gt;&lt;lineCharCount val=&quot;9&quot;/&gt;&lt;/TableIndex&gt;&lt;/ShapeTextInfo&gt;"/>
  <p:tag name="HTML_SHAPEINFO" val="&lt;ThreeDShapeInfo&gt;&lt;uuid val=&quot;{CFF6226B-2508-4DBD-A796-D360E0FDB8DC}&quot;/&gt;&lt;isInvalidForFieldText val=&quot;0&quot;/&gt;&lt;Image&gt;&lt;filename val=&quot;C:\Users\Dragula\AppData\Local\Temp\CP760841140188484Session\CPTrustFolder760841140188484\PPTImport760841142918015\data\asimages\{CFF6226B-2508-4DBD-A796-D360E0FDB8DC}_28.png&quot;/&gt;&lt;left val=&quot;36&quot;/&gt;&lt;top val=&quot;127&quot;/&gt;&lt;width val=&quot;290&quot;/&gt;&lt;height val=&quot;316&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EC48E-9ADD-4278-97F3-1437D27E712C}&quot;/&gt;&lt;isInvalidForFieldText val=&quot;0&quot;/&gt;&lt;Image&gt;&lt;filename val=&quot;C:\Users\Dragula\AppData\Local\Temp\CP760841140188484Session\CPTrustFolder760841140188484\PPTImport760841142918015\data\asimages\{210EC48E-9ADD-4278-97F3-1437D27E712C}_28.png&quot;/&gt;&lt;left val=&quot;323&quot;/&gt;&lt;top val=&quot;40&quot;/&gt;&lt;width val=&quot;621&quot;/&gt;&lt;height val=&quot;416&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473CEB67-8D78-4B22-95A1-BEA79350E8AF}&quot;/&gt;&lt;isInvalidForFieldText val=&quot;0&quot;/&gt;&lt;Image&gt;&lt;filename val=&quot;C:\Users\Dragula\AppData\Local\Temp\CP760841140188484Session\CPTrustFolder760841140188484\PPTImport760841142918015\data\asimages\{473CEB67-8D78-4B22-95A1-BEA79350E8AF}_28.png&quot;/&gt;&lt;left val=&quot;38&quot;/&gt;&lt;top val=&quot;456&quot;/&gt;&lt;width val=&quot;864&quot;/&gt;&lt;height val=&quot;46&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A10236AC-2242-48C2-B465-144C32D33F96}&quot;/&gt;&lt;isInvalidForFieldText val=&quot;0&quot;/&gt;&lt;Image&gt;&lt;filename val=&quot;C:\Users\Dragula\AppData\Local\Temp\CP760841140188484Session\CPTrustFolder760841140188484\PPTImport760841142918015\data\asimages\{A10236AC-2242-48C2-B465-144C32D33F96}_29.png&quot;/&gt;&lt;left val=&quot;26&quot;/&gt;&lt;top val=&quot;48&quot;/&gt;&lt;width val=&quot;278&quot;/&gt;&lt;height val=&quot;83&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3&quot;/&gt;&lt;lineCharCount val=&quot;16&quot;/&gt;&lt;lineCharCount val=&quot;12&quot;/&gt;&lt;lineCharCount val=&quot;19&quot;/&gt;&lt;lineCharCount val=&quot;17&quot;/&gt;&lt;lineCharCount val=&quot;12&quot;/&gt;&lt;/TableIndex&gt;&lt;/ShapeTextInfo&gt;"/>
  <p:tag name="HTML_SHAPEINFO" val="&lt;ThreeDShapeInfo&gt;&lt;uuid val=&quot;{7668F494-857E-4397-AB9A-493C1BF116D3}&quot;/&gt;&lt;isInvalidForFieldText val=&quot;0&quot;/&gt;&lt;Image&gt;&lt;filename val=&quot;C:\Users\Dragula\AppData\Local\Temp\CP760841140188484Session\CPTrustFolder760841140188484\PPTImport760841142918015\data\asimages\{7668F494-857E-4397-AB9A-493C1BF116D3}_29.png&quot;/&gt;&lt;left val=&quot;36&quot;/&gt;&lt;top val=&quot;127&quot;/&gt;&lt;width val=&quot;268&quot;/&gt;&lt;height val=&quot;316&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1&quot;/&gt;&lt;/TableIndex&gt;&lt;/ShapeTextInfo&gt;"/>
  <p:tag name="HTML_SHAPEINFO" val="&lt;ThreeDShapeInfo&gt;&lt;uuid val=&quot;{376A40E0-9661-4831-9B90-D284B90A2A3D}&quot;/&gt;&lt;isInvalidForFieldText val=&quot;0&quot;/&gt;&lt;Image&gt;&lt;filename val=&quot;C:\Users\Dragula\AppData\Local\Temp\CP760841140188484Session\CPTrustFolder760841140188484\PPTImport760841142918015\data\asimages\{376A40E0-9661-4831-9B90-D284B90A2A3D}_29.png&quot;/&gt;&lt;left val=&quot;38&quot;/&gt;&lt;top val=&quot;450&quot;/&gt;&lt;width val=&quot;864&quot;/&gt;&lt;height val=&quot;4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7&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C33CCC7A-7F95-4FA8-B93D-42C3975FBB5A}&quot;/&gt;&lt;isInvalidForFieldText val=&quot;0&quot;/&gt;&lt;Image&gt;&lt;filename val=&quot;C:\Users\Dragula\AppData\Local\Temp\CP760841140188484Session\CPTrustFolder760841140188484\PPTImport760841142918015\data\asimages\{C33CCC7A-7F95-4FA8-B93D-42C3975FBB5A}_29.png&quot;/&gt;&lt;left val=&quot;304&quot;/&gt;&lt;top val=&quot;131&quot;/&gt;&lt;width val=&quot;427&quot;/&gt;&lt;height val=&quot;48&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72CDCCEB-5A45-41AD-8DB1-DE2832FDC6A4}&quot;/&gt;&lt;isInvalidForFieldText val=&quot;0&quot;/&gt;&lt;Image&gt;&lt;filename val=&quot;C:\Users\Dragula\AppData\Local\Temp\CP760841140188484Session\CPTrustFolder760841140188484\PPTImport760841142918015\data\asimages\{72CDCCEB-5A45-41AD-8DB1-DE2832FDC6A4}_29.png&quot;/&gt;&lt;left val=&quot;304&quot;/&gt;&lt;top val=&quot;263&quot;/&gt;&lt;width val=&quot;427&quot;/&gt;&lt;height val=&quot;48&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626E0CAC-319B-4E38-AAD8-204EC30B00A0}&quot;/&gt;&lt;isInvalidForFieldText val=&quot;0&quot;/&gt;&lt;Image&gt;&lt;filename val=&quot;C:\Users\Dragula\AppData\Local\Temp\CP760841140188484Session\CPTrustFolder760841140188484\PPTImport760841142918015\data\asimages\{626E0CAC-319B-4E38-AAD8-204EC30B00A0}_29.png&quot;/&gt;&lt;left val=&quot;304&quot;/&gt;&lt;top val=&quot;399&quot;/&gt;&lt;width val=&quot;427&quot;/&gt;&lt;height val=&quot;48&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93806919-E07F-44AE-A860-51B909881464}&quot;/&gt;&lt;isInvalidForFieldText val=&quot;0&quot;/&gt;&lt;Image&gt;&lt;filename val=&quot;C:\Users\Dragula\AppData\Local\Temp\CP760841140188484Session\CPTrustFolder760841140188484\PPTImport760841142918015\data\asimages\{93806919-E07F-44AE-A860-51B909881464}_30.png&quot;/&gt;&lt;left val=&quot;26&quot;/&gt;&lt;top val=&quot;48&quot;/&gt;&lt;width val=&quot;278&quot;/&gt;&lt;height val=&quot;83&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1&quot;/&gt;&lt;lineCharCount val=&quot;18&quot;/&gt;&lt;lineCharCount val=&quot;24&quot;/&gt;&lt;lineCharCount val=&quot;20&quot;/&gt;&lt;lineCharCount val=&quot;8&quot;/&gt;&lt;/TableIndex&gt;&lt;/ShapeTextInfo&gt;"/>
  <p:tag name="HTML_SHAPEINFO" val="&lt;ThreeDShapeInfo&gt;&lt;uuid val=&quot;{46AF4F3A-0494-4C15-8BCB-95AFBCC0031E}&quot;/&gt;&lt;isInvalidForFieldText val=&quot;0&quot;/&gt;&lt;Image&gt;&lt;filename val=&quot;C:\Users\Dragula\AppData\Local\Temp\CP760841140188484Session\CPTrustFolder760841140188484\PPTImport760841142918015\data\asimages\{46AF4F3A-0494-4C15-8BCB-95AFBCC0031E}_30.png&quot;/&gt;&lt;left val=&quot;36&quot;/&gt;&lt;top val=&quot;127&quot;/&gt;&lt;width val=&quot;271&quot;/&gt;&lt;height val=&quot;316&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BE9892-FF39-4118-8BB0-D41A29FD0F5F}&quot;/&gt;&lt;isInvalidForFieldText val=&quot;0&quot;/&gt;&lt;Image&gt;&lt;filename val=&quot;C:\Users\Dragula\AppData\Local\Temp\CP760841140188484Session\CPTrustFolder760841140188484\PPTImport760841142918015\data\asimages\{BFBE9892-FF39-4118-8BB0-D41A29FD0F5F}_30.png&quot;/&gt;&lt;left val=&quot;323&quot;/&gt;&lt;top val=&quot;22&quot;/&gt;&lt;width val=&quot;556&quot;/&gt;&lt;height val=&quot;299&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928D21-B73E-4B3B-A779-75ADDF9E069A}&quot;/&gt;&lt;isInvalidForFieldText val=&quot;0&quot;/&gt;&lt;Image&gt;&lt;filename val=&quot;C:\Users\Dragula\AppData\Local\Temp\CP760841140188484Session\CPTrustFolder760841140188484\PPTImport760841142918015\data\asimages\{F8928D21-B73E-4B3B-A779-75ADDF9E069A}_30.png&quot;/&gt;&lt;left val=&quot;401&quot;/&gt;&lt;top val=&quot;175&quot;/&gt;&lt;width val=&quot;556&quot;/&gt;&lt;height val=&quot;312&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C5A35E89-F8E5-414F-81C1-B5C733A8DB73}&quot;/&gt;&lt;isInvalidForFieldText val=&quot;0&quot;/&gt;&lt;Image&gt;&lt;filename val=&quot;C:\Users\Dragula\AppData\Local\Temp\CP760841140188484Session\CPTrustFolder760841140188484\PPTImport760841142918015\data\asimages\{C5A35E89-F8E5-414F-81C1-B5C733A8DB73}_30.png&quot;/&gt;&lt;left val=&quot;38&quot;/&gt;&lt;top val=&quot;457&quot;/&gt;&lt;width val=&quot;864&quot;/&gt;&lt;height val=&quot;46&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3FF1C2D9-AC08-482E-9317-5C4697ADCBE4}&quot;/&gt;&lt;isInvalidForFieldText val=&quot;0&quot;/&gt;&lt;Image&gt;&lt;filename val=&quot;C:\Users\Dragula\AppData\Local\Temp\CP760841140188484Session\CPTrustFolder760841140188484\PPTImport760841142918015\data\asimages\{3FF1C2D9-AC08-482E-9317-5C4697ADCBE4}_31.png&quot;/&gt;&lt;left val=&quot;4&quot;/&gt;&lt;top val=&quot;185&quot;/&gt;&lt;width val=&quot;902&quot;/&gt;&lt;height val=&quot;152&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7&quot;/&gt;&lt;/TableIndex&gt;&lt;/ShapeTextInfo&gt;"/>
  <p:tag name="HTML_SHAPEINFO" val="&lt;ThreeDShapeInfo&gt;&lt;uuid val=&quot;{3FFF77B6-A2D4-4C50-A6F4-F03DEF75E3C2}&quot;/&gt;&lt;isInvalidForFieldText val=&quot;0&quot;/&gt;&lt;Image&gt;&lt;filename val=&quot;C:\Users\Dragula\AppData\Local\Temp\CP760841140188484Session\CPTrustFolder760841140188484\PPTImport760841142918015\data\asimages\{3FFF77B6-A2D4-4C50-A6F4-F03DEF75E3C2}_31.png&quot;/&gt;&lt;left val=&quot;36&quot;/&gt;&lt;top val=&quot;295&quot;/&gt;&lt;width val=&quot;856&quot;/&gt;&lt;height val=&quot;58&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56951CAE-832F-4511-B1CA-7343B9B291CD}&quot;/&gt;&lt;isInvalidForFieldText val=&quot;0&quot;/&gt;&lt;Image&gt;&lt;filename val=&quot;C:\Users\Dragula\AppData\Local\Temp\CP760841140188484Session\CPTrustFolder760841140188484\PPTImport760841142918015\data\asimages\{56951CAE-832F-4511-B1CA-7343B9B291CD}_32.png&quot;/&gt;&lt;left val=&quot;4&quot;/&gt;&lt;top val=&quot;184&quot;/&gt;&lt;width val=&quot;902&quot;/&gt;&lt;height val=&quot;154&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136E92CF-50F3-426A-883B-27EB1E57FF7C}&quot;/&gt;&lt;isInvalidForFieldText val=&quot;0&quot;/&gt;&lt;Image&gt;&lt;filename val=&quot;C:\Users\Dragula\AppData\Local\Temp\CP760841140188484Session\CPTrustFolder760841140188484\PPTImport760841142918015\data\asimages\{136E92CF-50F3-426A-883B-27EB1E57FF7C}_32.png&quot;/&gt;&lt;left val=&quot;36&quot;/&gt;&lt;top val=&quot;295&quot;/&gt;&lt;width val=&quot;690&quot;/&gt;&lt;height val=&quot;58&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C9AD182C-DB5C-41C0-91FF-8072FC119229}&quot;/&gt;&lt;isInvalidForFieldText val=&quot;0&quot;/&gt;&lt;Image&gt;&lt;filename val=&quot;C:\Users\Dragula\AppData\Local\Temp\CP760841140188484Session\CPTrustFolder760841140188484\PPTImport760841142918015\data\asimages\{C9AD182C-DB5C-41C0-91FF-8072FC119229}_33.png&quot;/&gt;&lt;left val=&quot;4&quot;/&gt;&lt;top val=&quot;185&quot;/&gt;&lt;width val=&quot;902&quot;/&gt;&lt;height val=&quot;152&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6DBAB311-2424-479F-BAD3-9B3EC7EF6377}&quot;/&gt;&lt;isInvalidForFieldText val=&quot;0&quot;/&gt;&lt;Image&gt;&lt;filename val=&quot;C:\Users\Dragula\AppData\Local\Temp\CP760841140188484Session\CPTrustFolder760841140188484\PPTImport760841142918015\data\asimages\{6DBAB311-2424-479F-BAD3-9B3EC7EF6377}_33.png&quot;/&gt;&lt;left val=&quot;36&quot;/&gt;&lt;top val=&quot;295&quot;/&gt;&lt;width val=&quot;690&quot;/&gt;&lt;height val=&quot;58&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197EDF6-576A-46CE-827B-80692B582CF3}&quot;/&gt;&lt;isInvalidForFieldText val=&quot;0&quot;/&gt;&lt;Image&gt;&lt;filename val=&quot;C:\Users\Dragula\AppData\Local\Temp\CP760841140188484Session\CPTrustFolder760841140188484\PPTImport760841142918015\data\asimages\{1197EDF6-576A-46CE-827B-80692B582CF3}_33.png&quot;/&gt;&lt;left val=&quot;754&quot;/&gt;&lt;top val=&quot;15&quot;/&gt;&lt;width val=&quot;141&quot;/&gt;&lt;height val=&quot;169&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CD4F01-FEE4-4DC5-BD1F-D1459258D25D}&quot;/&gt;&lt;isInvalidForFieldText val=&quot;0&quot;/&gt;&lt;Image&gt;&lt;filename val=&quot;C:\Users\Dragula\AppData\Local\Temp\CP760841140188484Session\CPTrustFolder760841140188484\PPTImport760841142918015\data\asimages\{90CD4F01-FEE4-4DC5-BD1F-D1459258D25D}_34.png&quot;/&gt;&lt;left val=&quot;48&quot;/&gt;&lt;top val=&quot;54&quot;/&gt;&lt;width val=&quot;467&quot;/&gt;&lt;height val=&quot;396&quot;/&gt;&lt;hasText val=&quot;1&quot;/&gt;&lt;/Image&gt;&lt;/ThreeDShape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4A3BB406-B10A-4B33-A788-C5E19BCCCAD4}&quot;/&gt;&lt;isInvalidForFieldText val=&quot;0&quot;/&gt;&lt;Image&gt;&lt;filename val=&quot;C:\Users\Dragula\AppData\Local\Temp\CP760841140188484Session\CPTrustFolder760841140188484\PPTImport760841142918015\data\asimages\{4A3BB406-B10A-4B33-A788-C5E19BCCCAD4}_34.png&quot;/&gt;&lt;left val=&quot;517&quot;/&gt;&lt;top val=&quot;49&quot;/&gt;&lt;width val=&quot;417&quot;/&gt;&lt;height val=&quot;99&quot;/&gt;&lt;hasText val=&quot;1&quot;/&gt;&lt;/Image&gt;&lt;/ThreeDShape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7&quot;/&gt;&lt;lineCharCount val=&quot;17&quot;/&gt;&lt;lineCharCount val=&quot;1&quot;/&gt;&lt;lineCharCount val=&quot;41&quot;/&gt;&lt;lineCharCount val=&quot;1&quot;/&gt;&lt;lineCharCount val=&quot;46&quot;/&gt;&lt;lineCharCount val=&quot;45&quot;/&gt;&lt;lineCharCount val=&quot;10&quot;/&gt;&lt;lineCharCount val=&quot;1&quot;/&gt;&lt;lineCharCount val=&quot;44&quot;/&gt;&lt;/TableIndex&gt;&lt;/ShapeTextInfo&gt;"/>
  <p:tag name="HTML_SHAPEINFO" val="&lt;ThreeDShapeInfo&gt;&lt;uuid val=&quot;{8ECF895D-40CF-4A56-A4E0-F73CE70ED23E}&quot;/&gt;&lt;isInvalidForFieldText val=&quot;0&quot;/&gt;&lt;Image&gt;&lt;filename val=&quot;C:\Users\Dragula\AppData\Local\Temp\CP760841140188484Session\CPTrustFolder760841140188484\PPTImport760841142918015\data\asimages\{8ECF895D-40CF-4A56-A4E0-F73CE70ED23E}_34.png&quot;/&gt;&lt;left val=&quot;529&quot;/&gt;&lt;top val=&quot;146&quot;/&gt;&lt;width val=&quot;405&quot;/&gt;&lt;height val=&quot;297&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 name="HTML_SHAPEINFO" val="&lt;ThreeDShapeInfo&gt;&lt;uuid val=&quot;{12122B3C-2A60-406E-897C-0828537F6B12}&quot;/&gt;&lt;isInvalidForFieldText val=&quot;0&quot;/&gt;&lt;Image&gt;&lt;filename val=&quot;C:\Users\Dragula\AppData\Local\Temp\CP760841140188484Session\CPTrustFolder760841140188484\PPTImport760841142918015\data\asimages\{12122B3C-2A60-406E-897C-0828537F6B12}_34.png&quot;/&gt;&lt;left val=&quot;38&quot;/&gt;&lt;top val=&quot;457&quot;/&gt;&lt;width val=&quot;864&quot;/&gt;&lt;height val=&quot;46&quot;/&gt;&lt;hasText val=&quot;1&quot;/&gt;&lt;/Image&gt;&lt;/ThreeDShape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quot;/&gt;&lt;lineCharCount val=&quot;9&quot;/&gt;&lt;/TableIndex&gt;&lt;/ShapeTextInfo&gt;"/>
  <p:tag name="HTML_SHAPEINFO" val="&lt;ThreeDShapeInfo&gt;&lt;uuid val=&quot;{2095A6E2-CD5B-4A23-9FAA-D0BEF2A1973E}&quot;/&gt;&lt;isInvalidForFieldText val=&quot;0&quot;/&gt;&lt;Image&gt;&lt;filename val=&quot;C:\Users\Dragula\AppData\Local\Temp\CP760841140188484Session\CPTrustFolder760841140188484\PPTImport760841142918015\data\asimages\{2095A6E2-CD5B-4A23-9FAA-D0BEF2A1973E}_35.png&quot;/&gt;&lt;left val=&quot;26&quot;/&gt;&lt;top val=&quot;48&quot;/&gt;&lt;width val=&quot;278&quot;/&gt;&lt;height val=&quot;123&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1&quot;/&gt;&lt;lineCharCount val=&quot;27&quot;/&gt;&lt;lineCharCount val=&quot;19&quot;/&gt;&lt;lineCharCount val=&quot;1&quot;/&gt;&lt;lineCharCount val=&quot;22&quot;/&gt;&lt;lineCharCount val=&quot;31&quot;/&gt;&lt;lineCharCount val=&quot;9&quot;/&gt;&lt;lineCharCount val=&quot;1&quot;/&gt;&lt;lineCharCount val=&quot;22&quot;/&gt;&lt;lineCharCount val=&quot;25&quot;/&gt;&lt;lineCharCount val=&quot;21&quot;/&gt;&lt;/TableIndex&gt;&lt;/ShapeTextInfo&gt;"/>
  <p:tag name="HTML_SHAPEINFO" val="&lt;ThreeDShapeInfo&gt;&lt;uuid val=&quot;{907C4B41-EC43-417E-80F9-A4BE17D8CA92}&quot;/&gt;&lt;isInvalidForFieldText val=&quot;0&quot;/&gt;&lt;Image&gt;&lt;filename val=&quot;C:\Users\Dragula\AppData\Local\Temp\CP760841140188484Session\CPTrustFolder760841140188484\PPTImport760841142918015\data\asimages\{907C4B41-EC43-417E-80F9-A4BE17D8CA92}_35.png&quot;/&gt;&lt;left val=&quot;38&quot;/&gt;&lt;top val=&quot;157&quot;/&gt;&lt;width val=&quot;267&quot;/&gt;&lt;height val=&quot;286&quot;/&gt;&lt;hasText val=&quot;1&quot;/&gt;&lt;/Image&gt;&lt;/ThreeDShapeInfo&gt;"/>
</p:tagLst>
</file>

<file path=ppt/tags/tag2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D6A4BE-19AC-498E-A141-E45B19F22417}&quot;/&gt;&lt;isInvalidForFieldText val=&quot;0&quot;/&gt;&lt;Image&gt;&lt;filename val=&quot;C:\Users\Dragula\AppData\Local\Temp\CP760841140188484Session\CPTrustFolder760841140188484\PPTImport760841142918015\data\asimages\{8ED6A4BE-19AC-498E-A141-E45B19F22417}_35.png&quot;/&gt;&lt;left val=&quot;338&quot;/&gt;&lt;top val=&quot;-5&quot;/&gt;&lt;width val=&quot;457&quot;/&gt;&lt;height val=&quot;313&quot;/&gt;&lt;hasText val=&quot;1&quot;/&gt;&lt;/Image&gt;&lt;/ThreeDShapeInfo&gt;"/>
</p:tagLst>
</file>

<file path=ppt/tags/tag2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2094E59-0730-4CB6-AE9B-DF778CE8CA95}&quot;/&gt;&lt;isInvalidForFieldText val=&quot;0&quot;/&gt;&lt;Image&gt;&lt;filename val=&quot;C:\Users\Dragula\AppData\Local\Temp\CP760841140188484Session\CPTrustFolder760841140188484\PPTImport760841142918015\data\asimages\{72094E59-0730-4CB6-AE9B-DF778CE8CA95}_35.png&quot;/&gt;&lt;left val=&quot;500&quot;/&gt;&lt;top val=&quot;32&quot;/&gt;&lt;width val=&quot;457&quot;/&gt;&lt;height val=&quot;313&quot;/&gt;&lt;hasText val=&quot;1&quot;/&gt;&lt;/Image&gt;&lt;/ThreeDShapeInfo&gt;"/>
</p:tagLst>
</file>

<file path=ppt/tags/tag2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09BC97-D95D-4F58-81CB-215B4758E3E8}&quot;/&gt;&lt;isInvalidForFieldText val=&quot;0&quot;/&gt;&lt;Image&gt;&lt;filename val=&quot;C:\Users\Dragula\AppData\Local\Temp\CP760841140188484Session\CPTrustFolder760841140188484\PPTImport760841142918015\data\asimages\{6B09BC97-D95D-4F58-81CB-215B4758E3E8}_35.png&quot;/&gt;&lt;left val=&quot;342&quot;/&gt;&lt;top val=&quot;106&quot;/&gt;&lt;width val=&quot;457&quot;/&gt;&lt;height val=&quot;313&quot;/&gt;&lt;hasText val=&quot;1&quot;/&gt;&lt;/Image&gt;&lt;/ThreeDShape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 name="HTML_SHAPEINFO" val="&lt;ThreeDShapeInfo&gt;&lt;uuid val=&quot;{225DD3A0-6645-4BEF-AA1E-6A2AA5CCC3B8}&quot;/&gt;&lt;isInvalidForFieldText val=&quot;0&quot;/&gt;&lt;Image&gt;&lt;filename val=&quot;C:\Users\Dragula\AppData\Local\Temp\CP760841140188484Session\CPTrustFolder760841140188484\PPTImport760841142918015\data\asimages\{225DD3A0-6645-4BEF-AA1E-6A2AA5CCC3B8}_35.png&quot;/&gt;&lt;left val=&quot;38&quot;/&gt;&lt;top val=&quot;457&quot;/&gt;&lt;width val=&quot;864&quot;/&gt;&lt;height val=&quot;46&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B4F534-D47C-4D5A-9A1D-7ED0808F5ED4}&quot;/&gt;&lt;isInvalidForFieldText val=&quot;0&quot;/&gt;&lt;Image&gt;&lt;filename val=&quot;C:\Users\Dragula\AppData\Local\Temp\CP760841140188484Session\CPTrustFolder760841140188484\PPTImport760841142918015\data\asimages\{FFB4F534-D47C-4D5A-9A1D-7ED0808F5ED4}_35.png&quot;/&gt;&lt;left val=&quot;500&quot;/&gt;&lt;top val=&quot;152&quot;/&gt;&lt;width val=&quot;457&quot;/&gt;&lt;height val=&quot;313&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E639A895-6E62-4E45-A28E-D0111E70EBD7}&quot;/&gt;&lt;isInvalidForFieldText val=&quot;0&quot;/&gt;&lt;Image&gt;&lt;filename val=&quot;C:\Users\Dragula\AppData\Local\Temp\CP760841140188484Session\CPTrustFolder760841140188484\PPTImport760841142918015\data\asimages\{E639A895-6E62-4E45-A28E-D0111E70EBD7}_36.png&quot;/&gt;&lt;left val=&quot;573&quot;/&gt;&lt;top val=&quot;48&quot;/&gt;&lt;width val=&quot;359&quot;/&gt;&lt;height val=&quot;83&quot;/&gt;&lt;hasText val=&quot;1&quot;/&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0&quot;/&gt;&lt;lineCharCount val=&quot;9&quot;/&gt;&lt;lineCharCount val=&quot;1&quot;/&gt;&lt;lineCharCount val=&quot;40&quot;/&gt;&lt;lineCharCount val=&quot;42&quot;/&gt;&lt;lineCharCount val=&quot;1&quot;/&gt;&lt;lineCharCount val=&quot;40&quot;/&gt;&lt;lineCharCount val=&quot;41&quot;/&gt;&lt;lineCharCount val=&quot;41&quot;/&gt;&lt;lineCharCount val=&quot;5&quot;/&gt;&lt;lineCharCount val=&quot;1&quot;/&gt;&lt;lineCharCount val=&quot;37&quot;/&gt;&lt;lineCharCount val=&quot;41&quot;/&gt;&lt;lineCharCount val=&quot;40&quot;/&gt;&lt;lineCharCount val=&quot;13&quot;/&gt;&lt;/TableIndex&gt;&lt;/ShapeTextInfo&gt;"/>
  <p:tag name="HTML_SHAPEINFO" val="&lt;ThreeDShapeInfo&gt;&lt;uuid val=&quot;{2D8771E9-DE78-4F10-8119-EFD2433690B3}&quot;/&gt;&lt;isInvalidForFieldText val=&quot;0&quot;/&gt;&lt;Image&gt;&lt;filename val=&quot;C:\Users\Dragula\AppData\Local\Temp\CP760841140188484Session\CPTrustFolder760841140188484\PPTImport760841142918015\data\asimages\{2D8771E9-DE78-4F10-8119-EFD2433690B3}_36.png&quot;/&gt;&lt;left val=&quot;585&quot;/&gt;&lt;top val=&quot;127&quot;/&gt;&lt;width val=&quot;351&quot;/&gt;&lt;height val=&quot;316&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BFE54C-FA6D-46BE-A6DE-108E12261DB9}&quot;/&gt;&lt;isInvalidForFieldText val=&quot;0&quot;/&gt;&lt;Image&gt;&lt;filename val=&quot;C:\Users\Dragula\AppData\Local\Temp\CP760841140188484Session\CPTrustFolder760841140188484\PPTImport760841142918015\data\asimages\{5EBFE54C-FA6D-46BE-A6DE-108E12261DB9}_36.png&quot;/&gt;&lt;left val=&quot;48&quot;/&gt;&lt;top val=&quot;41&quot;/&gt;&lt;width val=&quot;539&quot;/&gt;&lt;height val=&quot;428&quot;/&gt;&lt;hasText val=&quot;1&quot;/&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 name="HTML_SHAPEINFO" val="&lt;ThreeDShapeInfo&gt;&lt;uuid val=&quot;{E5DECAD6-0465-48D1-A7B6-954E1098DE6A}&quot;/&gt;&lt;isInvalidForFieldText val=&quot;0&quot;/&gt;&lt;Image&gt;&lt;filename val=&quot;C:\Users\Dragula\AppData\Local\Temp\CP760841140188484Session\CPTrustFolder760841140188484\PPTImport760841142918015\data\asimages\{E5DECAD6-0465-48D1-A7B6-954E1098DE6A}_36.png&quot;/&gt;&lt;left val=&quot;38&quot;/&gt;&lt;top val=&quot;457&quot;/&gt;&lt;width val=&quot;864&quot;/&gt;&lt;height val=&quot;46&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7&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DDB37D1-E61E-433C-A0A9-7A2189E7C2EE}&quot;/&gt;&lt;isInvalidForFieldText val=&quot;0&quot;/&gt;&lt;Image&gt;&lt;filename val=&quot;C:\Users\Dragula\AppData\Local\Temp\CP760841140188484Session\CPTrustFolder760841140188484\PPTImport760841142918015\data\asimages\{6DDB37D1-E61E-433C-A0A9-7A2189E7C2EE}_37.png&quot;/&gt;&lt;left val=&quot;356&quot;/&gt;&lt;top val=&quot;32&quot;/&gt;&lt;width val=&quot;524&quot;/&gt;&lt;height val=&quot;454&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HTML_SHAPEINFO" val="&lt;ThreeDShapeInfo&gt;&lt;uuid val=&quot;{10A142A3-1C73-4260-AFF2-5E14742DFE0D}&quot;/&gt;&lt;isInvalidForFieldText val=&quot;0&quot;/&gt;&lt;Image&gt;&lt;filename val=&quot;C:\Users\Dragula\AppData\Local\Temp\CP760841140188484Session\CPTrustFolder760841140188484\PPTImport760841142918015\data\asimages\{10A142A3-1C73-4260-AFF2-5E14742DFE0D}_37.png&quot;/&gt;&lt;left val=&quot;26&quot;/&gt;&lt;top val=&quot;48&quot;/&gt;&lt;width val=&quot;285&quot;/&gt;&lt;height val=&quot;123&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3&quot;/&gt;&lt;lineCharCount val=&quot;30&quot;/&gt;&lt;lineCharCount val=&quot;1&quot;/&gt;&lt;lineCharCount val=&quot;33&quot;/&gt;&lt;lineCharCount val=&quot;34&quot;/&gt;&lt;lineCharCount val=&quot;12&quot;/&gt;&lt;lineCharCount val=&quot;1&quot;/&gt;&lt;lineCharCount val=&quot;37&quot;/&gt;&lt;lineCharCount val=&quot;30&quot;/&gt;&lt;lineCharCount val=&quot;13&quot;/&gt;&lt;lineCharCount val=&quot;1&quot;/&gt;&lt;lineCharCount val=&quot;37&quot;/&gt;&lt;lineCharCount val=&quot;34&quot;/&gt;&lt;lineCharCount val=&quot;9&quot;/&gt;&lt;/TableIndex&gt;&lt;/ShapeTextInfo&gt;"/>
  <p:tag name="HTML_SHAPEINFO" val="&lt;ThreeDShapeInfo&gt;&lt;uuid val=&quot;{308D5993-4E0A-45E3-91F9-8D0DDD9CFCB9}&quot;/&gt;&lt;isInvalidForFieldText val=&quot;0&quot;/&gt;&lt;Image&gt;&lt;filename val=&quot;C:\Users\Dragula\AppData\Local\Temp\CP760841140188484Session\CPTrustFolder760841140188484\PPTImport760841142918015\data\asimages\{308D5993-4E0A-45E3-91F9-8D0DDD9CFCB9}_37.png&quot;/&gt;&lt;left val=&quot;38&quot;/&gt;&lt;top val=&quot;163&quot;/&gt;&lt;width val=&quot;315&quot;/&gt;&lt;height val=&quot;295&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9E6D1379-4EC6-4DE8-9964-5DD9912DEE0E}&quot;/&gt;&lt;isInvalidForFieldText val=&quot;0&quot;/&gt;&lt;Image&gt;&lt;filename val=&quot;C:\Users\Dragula\AppData\Local\Temp\CP760841140188484Session\CPTrustFolder760841140188484\PPTImport760841142918015\data\asimages\{9E6D1379-4EC6-4DE8-9964-5DD9912DEE0E}_37.png&quot;/&gt;&lt;left val=&quot;38&quot;/&gt;&lt;top val=&quot;457&quot;/&gt;&lt;width val=&quot;864&quot;/&gt;&lt;height val=&quot;46&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9&quot;/&gt;&lt;/TableIndex&gt;&lt;/ShapeTextInfo&gt;"/>
  <p:tag name="HTML_SHAPEINFO" val="&lt;ThreeDShapeInfo&gt;&lt;uuid val=&quot;{F2214C58-6B4C-489B-918F-516068403C20}&quot;/&gt;&lt;isInvalidForFieldText val=&quot;0&quot;/&gt;&lt;Image&gt;&lt;filename val=&quot;C:\Users\Dragula\AppData\Local\Temp\CP760841140188484Session\CPTrustFolder760841140188484\PPTImport760841142918015\data\asimages\{F2214C58-6B4C-489B-918F-516068403C20}_38.png&quot;/&gt;&lt;left val=&quot;587&quot;/&gt;&lt;top val=&quot;48&quot;/&gt;&lt;width val=&quot;345&quot;/&gt;&lt;height val=&quot;123&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4&quot;/&gt;&lt;lineCharCount val=&quot;1&quot;/&gt;&lt;lineCharCount val=&quot;37&quot;/&gt;&lt;lineCharCount val=&quot;38&quot;/&gt;&lt;lineCharCount val=&quot;30&quot;/&gt;&lt;lineCharCount val=&quot;1&quot;/&gt;&lt;lineCharCount val=&quot;37&quot;/&gt;&lt;lineCharCount val=&quot;1&quot;/&gt;&lt;lineCharCount val=&quot;38&quot;/&gt;&lt;lineCharCount val=&quot;9&quot;/&gt;&lt;/TableIndex&gt;&lt;/ShapeTextInfo&gt;"/>
  <p:tag name="HTML_SHAPEINFO" val="&lt;ThreeDShapeInfo&gt;&lt;uuid val=&quot;{FF1785CE-6690-424A-9866-8F8D9FA748B8}&quot;/&gt;&lt;isInvalidForFieldText val=&quot;0&quot;/&gt;&lt;Image&gt;&lt;filename val=&quot;C:\Users\Dragula\AppData\Local\Temp\CP760841140188484Session\CPTrustFolder760841140188484\PPTImport760841142918015\data\asimages\{FF1785CE-6690-424A-9866-8F8D9FA748B8}_38.png&quot;/&gt;&lt;left val=&quot;600&quot;/&gt;&lt;top val=&quot;167&quot;/&gt;&lt;width val=&quot;332&quot;/&gt;&lt;height val=&quot;276&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26E052-2875-4C59-B299-C6C34E01C4B3}&quot;/&gt;&lt;isInvalidForFieldText val=&quot;0&quot;/&gt;&lt;Image&gt;&lt;filename val=&quot;C:\Users\Dragula\AppData\Local\Temp\CP760841140188484Session\CPTrustFolder760841140188484\PPTImport760841142918015\data\asimages\{1526E052-2875-4C59-B299-C6C34E01C4B3}_38.png&quot;/&gt;&lt;left val=&quot;11&quot;/&gt;&lt;top val=&quot;12&quot;/&gt;&lt;width val=&quot;457&quot;/&gt;&lt;height val=&quot;313&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53C3E6-251B-4DF5-8A41-7DA0ABF2A05B}&quot;/&gt;&lt;isInvalidForFieldText val=&quot;0&quot;/&gt;&lt;Image&gt;&lt;filename val=&quot;C:\Users\Dragula\AppData\Local\Temp\CP760841140188484Session\CPTrustFolder760841140188484\PPTImport760841142918015\data\asimages\{6F53C3E6-251B-4DF5-8A41-7DA0ABF2A05B}_38.png&quot;/&gt;&lt;left val=&quot;142&quot;/&gt;&lt;top val=&quot;166&quot;/&gt;&lt;width val=&quot;457&quot;/&gt;&lt;height val=&quot;313&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8&quot;/&gt;&lt;/TableIndex&gt;&lt;/ShapeTextInfo&gt;"/>
  <p:tag name="HTML_SHAPEINFO" val="&lt;ThreeDShapeInfo&gt;&lt;uuid val=&quot;{7B0553AF-053C-4F6A-A716-61EF03CA57D2}&quot;/&gt;&lt;isInvalidForFieldText val=&quot;0&quot;/&gt;&lt;Image&gt;&lt;filename val=&quot;C:\Users\Dragula\AppData\Local\Temp\CP760841140188484Session\CPTrustFolder760841140188484\PPTImport760841142918015\data\asimages\{7B0553AF-053C-4F6A-A716-61EF03CA57D2}_38.png&quot;/&gt;&lt;left val=&quot;38&quot;/&gt;&lt;top val=&quot;457&quot;/&gt;&lt;width val=&quot;864&quot;/&gt;&lt;height val=&quot;46&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EA915528-7FA3-4AE1-BA1F-6FFAA66B3FFA}&quot;/&gt;&lt;isInvalidForFieldText val=&quot;0&quot;/&gt;&lt;Image&gt;&lt;filename val=&quot;C:\Users\Dragula\AppData\Local\Temp\CP760841140188484Session\CPTrustFolder760841140188484\PPTImport760841142918015\data\asimages\{EA915528-7FA3-4AE1-BA1F-6FFAA66B3FFA}_39.png&quot;/&gt;&lt;left val=&quot;4&quot;/&gt;&lt;top val=&quot;185&quot;/&gt;&lt;width val=&quot;902&quot;/&gt;&lt;height val=&quot;15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7&quot;/&gt;&lt;/TableIndex&gt;&lt;/ShapeTextInfo&gt;"/>
  <p:tag name="HTML_SHAPEINFO" val="&lt;ThreeDShapeInfo&gt;&lt;uuid val=&quot;{78CCE5D6-4EDF-47D6-82E5-76843F3D4F10}&quot;/&gt;&lt;isInvalidForFieldText val=&quot;0&quot;/&gt;&lt;Image&gt;&lt;filename val=&quot;C:\Users\Dragula\AppData\Local\Temp\CP760841140188484Session\CPTrustFolder760841140188484\PPTImport760841142918015\data\asimages\{78CCE5D6-4EDF-47D6-82E5-76843F3D4F10}_39.png&quot;/&gt;&lt;left val=&quot;36&quot;/&gt;&lt;top val=&quot;295&quot;/&gt;&lt;width val=&quot;856&quot;/&gt;&lt;height val=&quot;58&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6C80916E-3D45-49C3-97C5-9FADAF1C351C}&quot;/&gt;&lt;isInvalidForFieldText val=&quot;0&quot;/&gt;&lt;Image&gt;&lt;filename val=&quot;C:\Users\Dragula\AppData\Local\Temp\CP760841140188484Session\CPTrustFolder760841140188484\PPTImport760841142918015\data\asimages\{6C80916E-3D45-49C3-97C5-9FADAF1C351C}_40.png&quot;/&gt;&lt;left val=&quot;4&quot;/&gt;&lt;top val=&quot;185&quot;/&gt;&lt;width val=&quot;902&quot;/&gt;&lt;height val=&quot;152&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C9E04E2B-0642-42B0-8156-90E5CAF40DCB}&quot;/&gt;&lt;isInvalidForFieldText val=&quot;0&quot;/&gt;&lt;Image&gt;&lt;filename val=&quot;C:\Users\Dragula\AppData\Local\Temp\CP760841140188484Session\CPTrustFolder760841140188484\PPTImport760841142918015\data\asimages\{C9E04E2B-0642-42B0-8156-90E5CAF40DCB}_40.png&quot;/&gt;&lt;left val=&quot;36&quot;/&gt;&lt;top val=&quot;295&quot;/&gt;&lt;width val=&quot;690&quot;/&gt;&lt;height val=&quot;58&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ADA635F-6F86-4280-8D05-A998075834D6}&quot;/&gt;&lt;isInvalidForFieldText val=&quot;0&quot;/&gt;&lt;Image&gt;&lt;filename val=&quot;C:\Users\Dragula\AppData\Local\Temp\CP760841140188484Session\CPTrustFolder760841140188484\PPTImport760841142918015\data\asimages\{0ADA635F-6F86-4280-8D05-A998075834D6}_40.png&quot;/&gt;&lt;left val=&quot;753&quot;/&gt;&lt;top val=&quot;15&quot;/&gt;&lt;width val=&quot;144&quot;/&gt;&lt;height val=&quot;169&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19EC9F23-4811-46BB-A57A-2538E9F0D9DF}&quot;/&gt;&lt;isInvalidForFieldText val=&quot;0&quot;/&gt;&lt;Image&gt;&lt;filename val=&quot;C:\Users\Dragula\AppData\Local\Temp\CP760841140188484Session\CPTrustFolder760841140188484\PPTImport760841142918015\data\asimages\{19EC9F23-4811-46BB-A57A-2538E9F0D9DF}_41.png&quot;/&gt;&lt;left val=&quot;24&quot;/&gt;&lt;top val=&quot;12&quot;/&gt;&lt;width val=&quot;887&quot;/&gt;&lt;height val=&quot;80&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8F728481-C739-4A7C-A1C6-98C2E468368D}&quot;/&gt;&lt;isInvalidForFieldText val=&quot;0&quot;/&gt;&lt;Image&gt;&lt;filename val=&quot;C:\Users\Dragula\AppData\Local\Temp\CP760841140188484Session\CPTrustFolder760841140188484\PPTImport760841142918015\data\asimages\{8F728481-C739-4A7C-A1C6-98C2E468368D}_41.png&quot;/&gt;&lt;left val=&quot;42&quot;/&gt;&lt;top val=&quot;64&quot;/&gt;&lt;width val=&quot;869&quot;/&gt;&lt;height val=&quot;52&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2&quot; col=&quot;1&quot;&gt;&lt;linesCount val=&quot;1&quot;/&gt;&lt;lineCharCount val=&quot;9&quot;/&gt;&lt;/TableIndex&gt;&lt;TableIndex row=&quot;3&quot; col=&quot;1&quot;&gt;&lt;linesCount val=&quot;1&quot;/&gt;&lt;lineCharCount val=&quot;20&quot;/&gt;&lt;/TableIndex&gt;&lt;TableIndex row=&quot;4&quot; col=&quot;1&quot;&gt;&lt;linesCount val=&quot;1&quot;/&gt;&lt;lineCharCount val=&quot;13&quot;/&gt;&lt;/TableIndex&gt;&lt;TableIndex row=&quot;5&quot; col=&quot;1&quot;&gt;&lt;linesCount val=&quot;1&quot;/&gt;&lt;lineCharCount val=&quot;22&quot;/&gt;&lt;/TableIndex&gt;&lt;TableIndex row=&quot;6&quot; col=&quot;1&quot;&gt;&lt;linesCount val=&quot;1&quot;/&gt;&lt;lineCharCount val=&quot;29&quot;/&gt;&lt;/TableIndex&gt;&lt;/ShapeTextInfo&gt;"/>
  <p:tag name="PRESENTER_SHAPEINFO" val="&lt;ThreeDShapeInfo&gt;&lt;uuid val=&quot;{1E7B7044-F6AE-4F01-99A5-3733A333B7E3}&quot;/&gt;&lt;isInvalidForFieldText val=&quot;0&quot;/&gt;&lt;Image&gt;&lt;filename val=&quot;C:\Users\Dragula\AppData\Local\Temp\CP760841140188484Session\CPTrustFolder760841140188484\PPTImport760841142918015\data\asimages\{1E7B7044-F6AE-4F01-99A5-3733A333B7E3}_41.png&quot;/&gt;&lt;left val=&quot;46&quot;/&gt;&lt;top val=&quot;104&quot;/&gt;&lt;width val=&quot;281&quot;/&gt;&lt;height val=&quot;238&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TableIndex row=&quot;2&quot; col=&quot;1&quot;&gt;&lt;linesCount val=&quot;1&quot;/&gt;&lt;lineCharCount val=&quot;11&quot;/&gt;&lt;/TableIndex&gt;&lt;TableIndex row=&quot;3&quot; col=&quot;1&quot;&gt;&lt;linesCount val=&quot;1&quot;/&gt;&lt;lineCharCount val=&quot;17&quot;/&gt;&lt;/TableIndex&gt;&lt;TableIndex row=&quot;4&quot; col=&quot;1&quot;&gt;&lt;linesCount val=&quot;1&quot;/&gt;&lt;lineCharCount val=&quot;20&quot;/&gt;&lt;/TableIndex&gt;&lt;TableIndex row=&quot;5&quot; col=&quot;1&quot;&gt;&lt;linesCount val=&quot;1&quot;/&gt;&lt;lineCharCount val=&quot;13&quot;/&gt;&lt;/TableIndex&gt;&lt;TableIndex row=&quot;6&quot; col=&quot;1&quot;&gt;&lt;linesCount val=&quot;1&quot;/&gt;&lt;lineCharCount val=&quot;12&quot;/&gt;&lt;/TableIndex&gt;&lt;TableIndex row=&quot;7&quot; col=&quot;1&quot;&gt;&lt;linesCount val=&quot;1&quot;/&gt;&lt;lineCharCount val=&quot;16&quot;/&gt;&lt;/TableIndex&gt;&lt;TableIndex row=&quot;8&quot; col=&quot;1&quot;&gt;&lt;linesCount val=&quot;1&quot;/&gt;&lt;lineCharCount val=&quot;9&quot;/&gt;&lt;/TableIndex&gt;&lt;/ShapeTextInfo&gt;"/>
  <p:tag name="PRESENTER_SHAPEINFO" val="&lt;ThreeDShapeInfo&gt;&lt;uuid val=&quot;{317F13A9-0C59-47F1-8F93-0D8E1186EA6A}&quot;/&gt;&lt;isInvalidForFieldText val=&quot;0&quot;/&gt;&lt;Image&gt;&lt;filename val=&quot;C:\Users\Dragula\AppData\Local\Temp\CP760841140188484Session\CPTrustFolder760841140188484\PPTImport760841142918015\data\asimages\{317F13A9-0C59-47F1-8F93-0D8E1186EA6A}_41.png&quot;/&gt;&lt;left val=&quot;630&quot;/&gt;&lt;top val=&quot;104&quot;/&gt;&lt;width val=&quot;284&quot;/&gt;&lt;height val=&quot;316&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902A813F-6074-401E-8548-31D6B3302859}&quot;/&gt;&lt;isInvalidForFieldText val=&quot;0&quot;/&gt;&lt;Image&gt;&lt;filename val=&quot;C:\Users\Dragula\AppData\Local\Temp\CP760841140188484Session\CPTrustFolder760841140188484\PPTImport760841142918015\data\asimages\{902A813F-6074-401E-8548-31D6B3302859}_41.png&quot;/&gt;&lt;left val=&quot;39&quot;/&gt;&lt;top val=&quot;466&quot;/&gt;&lt;width val=&quot;872&quot;/&gt;&lt;height val=&quot;30&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TableIndex row=&quot;2&quot; col=&quot;1&quot;&gt;&lt;linesCount val=&quot;1&quot;/&gt;&lt;lineCharCount val=&quot;17&quot;/&gt;&lt;/TableIndex&gt;&lt;TableIndex row=&quot;3&quot; col=&quot;1&quot;&gt;&lt;linesCount val=&quot;2&quot;/&gt;&lt;lineCharCount val=&quot;27&quot;/&gt;&lt;lineCharCount val=&quot;17&quot;/&gt;&lt;/TableIndex&gt;&lt;TableIndex row=&quot;4&quot; col=&quot;1&quot;&gt;&lt;linesCount val=&quot;1&quot;/&gt;&lt;lineCharCount val=&quot;21&quot;/&gt;&lt;/TableIndex&gt;&lt;TableIndex row=&quot;5&quot; col=&quot;1&quot;&gt;&lt;linesCount val=&quot;1&quot;/&gt;&lt;lineCharCount val=&quot;9&quot;/&gt;&lt;/TableIndex&gt;&lt;TableIndex row=&quot;6&quot; col=&quot;1&quot;&gt;&lt;linesCount val=&quot;2&quot;/&gt;&lt;lineCharCount val=&quot;22&quot;/&gt;&lt;lineCharCount val=&quot;7&quot;/&gt;&lt;/TableIndex&gt;&lt;TableIndex row=&quot;7&quot; col=&quot;1&quot;&gt;&lt;linesCount val=&quot;1&quot;/&gt;&lt;lineCharCount val=&quot;19&quot;/&gt;&lt;/TableIndex&gt;&lt;/ShapeTextInfo&gt;"/>
  <p:tag name="PRESENTER_SHAPEINFO" val="&lt;ThreeDShapeInfo&gt;&lt;uuid val=&quot;{CFE3B63A-0C4F-481D-8E88-5C6B1BE6AB4E}&quot;/&gt;&lt;isInvalidForFieldText val=&quot;0&quot;/&gt;&lt;Image&gt;&lt;filename val=&quot;C:\Users\Dragula\AppData\Local\Temp\CP760841140188484Session\CPTrustFolder760841140188484\PPTImport760841142918015\data\asimages\{CFE3B63A-0C4F-481D-8E88-5C6B1BE6AB4E}_41.png&quot;/&gt;&lt;left val=&quot;340&quot;/&gt;&lt;top val=&quot;104&quot;/&gt;&lt;width val=&quot;282&quot;/&gt;&lt;height val=&quot;308&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11&quot;/&gt;&lt;lineCharCount val=&quot;11&quot;/&gt;&lt;/TableIndex&gt;&lt;/ShapeTextInfo&gt;"/>
  <p:tag name="HTML_SHAPEINFO" val="&lt;ThreeDShapeInfo&gt;&lt;uuid val=&quot;{66E73530-80DE-42DF-848A-2FE1E313CB55}&quot;/&gt;&lt;isInvalidForFieldText val=&quot;0&quot;/&gt;&lt;Image&gt;&lt;filename val=&quot;C:\Users\Dragula\AppData\Local\Temp\CP760841140188484Session\CPTrustFolder760841140188484\PPTImport760841142918015\data\asimages\{66E73530-80DE-42DF-848A-2FE1E313CB55}_42.png&quot;/&gt;&lt;left val=&quot;26&quot;/&gt;&lt;top val=&quot;48&quot;/&gt;&lt;width val=&quot;351&quot;/&gt;&lt;height val=&quot;164&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3&quot;/&gt;&lt;lineCharCount val=&quot;41&quot;/&gt;&lt;lineCharCount val=&quot;38&quot;/&gt;&lt;lineCharCount val=&quot;1&quot;/&gt;&lt;lineCharCount val=&quot;32&quot;/&gt;&lt;lineCharCount val=&quot;36&quot;/&gt;&lt;lineCharCount val=&quot;16&quot;/&gt;&lt;lineCharCount val=&quot;1&quot;/&gt;&lt;lineCharCount val=&quot;38&quot;/&gt;&lt;lineCharCount val=&quot;33&quot;/&gt;&lt;lineCharCount val=&quot;34&quot;/&gt;&lt;/TableIndex&gt;&lt;/ShapeTextInfo&gt;"/>
  <p:tag name="HTML_SHAPEINFO" val="&lt;ThreeDShapeInfo&gt;&lt;uuid val=&quot;{71A55DF2-45F1-4AEC-89ED-4B7F475E04F8}&quot;/&gt;&lt;isInvalidForFieldText val=&quot;0&quot;/&gt;&lt;Image&gt;&lt;filename val=&quot;C:\Users\Dragula\AppData\Local\Temp\CP760841140188484Session\CPTrustFolder760841140188484\PPTImport760841142918015\data\asimages\{71A55DF2-45F1-4AEC-89ED-4B7F475E04F8}_42.png&quot;/&gt;&lt;left val=&quot;38&quot;/&gt;&lt;top val=&quot;201&quot;/&gt;&lt;width val=&quot;339&quot;/&gt;&lt;height val=&quot;243&quot;/&gt;&lt;hasText val=&quot;1&quot;/&gt;&lt;/Image&gt;&lt;/ThreeDShapeInfo&gt;"/>
</p:tagLst>
</file>

<file path=ppt/tags/tag2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348FE1-31F6-407D-9C8A-1761DC62F700}&quot;/&gt;&lt;isInvalidForFieldText val=&quot;0&quot;/&gt;&lt;Image&gt;&lt;filename val=&quot;C:\Users\Dragula\AppData\Local\Temp\CP760841140188484Session\CPTrustFolder760841140188484\PPTImport760841142918015\data\asimages\{03348FE1-31F6-407D-9C8A-1761DC62F700}_42.png&quot;/&gt;&lt;left val=&quot;434&quot;/&gt;&lt;top val=&quot;41&quot;/&gt;&lt;width val=&quot;420&quot;/&gt;&lt;height val=&quot;435&quot;/&gt;&lt;hasText val=&quot;1&quot;/&gt;&lt;/Image&gt;&lt;/ThreeDShape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5&quot;/&gt;&lt;/TableIndex&gt;&lt;/ShapeTextInfo&gt;"/>
  <p:tag name="HTML_SHAPEINFO" val="&lt;ThreeDShapeInfo&gt;&lt;uuid val=&quot;{80CF50ED-BE5E-4D28-8007-5BF656644C88}&quot;/&gt;&lt;isInvalidForFieldText val=&quot;0&quot;/&gt;&lt;Image&gt;&lt;filename val=&quot;C:\Users\Dragula\AppData\Local\Temp\CP760841140188484Session\CPTrustFolder760841140188484\PPTImport760841142918015\data\asimages\{80CF50ED-BE5E-4D28-8007-5BF656644C88}_42.png&quot;/&gt;&lt;left val=&quot;38&quot;/&gt;&lt;top val=&quot;457&quot;/&gt;&lt;width val=&quot;864&quot;/&gt;&lt;height val=&quot;46&quot;/&gt;&lt;hasText val=&quot;1&quot;/&gt;&lt;/Image&gt;&lt;/ThreeDShape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1&quot;/&gt;&lt;/TableIndex&gt;&lt;/ShapeTextInfo&gt;"/>
  <p:tag name="HTML_SHAPEINFO" val="&lt;ThreeDShapeInfo&gt;&lt;uuid val=&quot;{3DEDEFB3-DE29-4E0C-ADFD-20841DE44B47}&quot;/&gt;&lt;isInvalidForFieldText val=&quot;0&quot;/&gt;&lt;Image&gt;&lt;filename val=&quot;C:\Users\Dragula\AppData\Local\Temp\CP760841140188484Session\CPTrustFolder760841140188484\PPTImport760841142918015\data\asimages\{3DEDEFB3-DE29-4E0C-ADFD-20841DE44B47}_43.png&quot;/&gt;&lt;left val=&quot;585&quot;/&gt;&lt;top val=&quot;48&quot;/&gt;&lt;width val=&quot;347&quot;/&gt;&lt;height val=&quot;128&quot;/&gt;&lt;hasText val=&quot;1&quot;/&gt;&lt;/Image&gt;&lt;/ThreeDShape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0&quot;/&gt;&lt;lineCharCount val=&quot;34&quot;/&gt;&lt;lineCharCount val=&quot;1&quot;/&gt;&lt;lineCharCount val=&quot;31&quot;/&gt;&lt;lineCharCount val=&quot;26&quot;/&gt;&lt;lineCharCount val=&quot;17&quot;/&gt;&lt;lineCharCount val=&quot;1&quot;/&gt;&lt;lineCharCount val=&quot;33&quot;/&gt;&lt;lineCharCount val=&quot;30&quot;/&gt;&lt;lineCharCount val=&quot;1&quot;/&gt;&lt;lineCharCount val=&quot;28&quot;/&gt;&lt;/TableIndex&gt;&lt;/ShapeTextInfo&gt;"/>
  <p:tag name="HTML_SHAPEINFO" val="&lt;ThreeDShapeInfo&gt;&lt;uuid val=&quot;{EFEDF51A-C742-4A53-8462-A3F5D4837D6E}&quot;/&gt;&lt;isInvalidForFieldText val=&quot;0&quot;/&gt;&lt;Image&gt;&lt;filename val=&quot;C:\Users\Dragula\AppData\Local\Temp\CP760841140188484Session\CPTrustFolder760841140188484\PPTImport760841142918015\data\asimages\{EFEDF51A-C742-4A53-8462-A3F5D4837D6E}_43.png&quot;/&gt;&lt;left val=&quot;596&quot;/&gt;&lt;top val=&quot;174&quot;/&gt;&lt;width val=&quot;336&quot;/&gt;&lt;height val=&quot;289&quot;/&gt;&lt;hasText val=&quot;1&quot;/&gt;&lt;/Image&gt;&lt;/ThreeDShapeInfo&gt;"/>
</p:tagLst>
</file>

<file path=ppt/tags/tag2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9E9E1E-D15D-4E8C-9AD4-52B93B2243E4}&quot;/&gt;&lt;isInvalidForFieldText val=&quot;0&quot;/&gt;&lt;Image&gt;&lt;filename val=&quot;C:\Users\Dragula\AppData\Local\Temp\CP760841140188484Session\CPTrustFolder760841140188484\PPTImport760841142918015\data\asimages\{1F9E9E1E-D15D-4E8C-9AD4-52B93B2243E4}_43.png&quot;/&gt;&lt;left val=&quot;14&quot;/&gt;&lt;top val=&quot;12&quot;/&gt;&lt;width val=&quot;579&quot;/&gt;&lt;height val=&quot;468&quot;/&gt;&lt;hasText val=&quot;1&quot;/&gt;&lt;/Image&gt;&lt;/ThreeDShape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1&quot;/&gt;&lt;/TableIndex&gt;&lt;/ShapeTextInfo&gt;"/>
  <p:tag name="HTML_SHAPEINFO" val="&lt;ThreeDShapeInfo&gt;&lt;uuid val=&quot;{0A8DCB9C-7696-4137-8C4E-9A03AEE5FD02}&quot;/&gt;&lt;isInvalidForFieldText val=&quot;0&quot;/&gt;&lt;Image&gt;&lt;filename val=&quot;C:\Users\Dragula\AppData\Local\Temp\CP760841140188484Session\CPTrustFolder760841140188484\PPTImport760841142918015\data\asimages\{0A8DCB9C-7696-4137-8C4E-9A03AEE5FD02}_43.png&quot;/&gt;&lt;left val=&quot;38&quot;/&gt;&lt;top val=&quot;457&quot;/&gt;&lt;width val=&quot;864&quot;/&gt;&lt;height val=&quot;46&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7&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0&quot;/&gt;&lt;/TableIndex&gt;&lt;/ShapeTextInfo&gt;"/>
  <p:tag name="HTML_SHAPEINFO" val="&lt;ThreeDShapeInfo&gt;&lt;uuid val=&quot;{7AA15229-DE86-4B42-B309-607CE7F8C393}&quot;/&gt;&lt;isInvalidForFieldText val=&quot;0&quot;/&gt;&lt;Image&gt;&lt;filename val=&quot;C:\Users\Dragula\AppData\Local\Temp\CP760841140188484Session\CPTrustFolder760841140188484\PPTImport760841142918015\data\asimages\{7AA15229-DE86-4B42-B309-607CE7F8C393}_44.png&quot;/&gt;&lt;left val=&quot;26&quot;/&gt;&lt;top val=&quot;48&quot;/&gt;&lt;width val=&quot;278&quot;/&gt;&lt;height val=&quot;123&quot;/&gt;&lt;hasText val=&quot;1&quot;/&gt;&lt;/Image&gt;&lt;/ThreeDShape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1&quot;/&gt;&lt;lineCharCount val=&quot;27&quot;/&gt;&lt;lineCharCount val=&quot;20&quot;/&gt;&lt;lineCharCount val=&quot;1&quot;/&gt;&lt;lineCharCount val=&quot;28&quot;/&gt;&lt;lineCharCount val=&quot;26&quot;/&gt;&lt;lineCharCount val=&quot;19&quot;/&gt;&lt;lineCharCount val=&quot;1&quot;/&gt;&lt;lineCharCount val=&quot;29&quot;/&gt;&lt;lineCharCount val=&quot;10&quot;/&gt;&lt;lineCharCount val=&quot;1&quot;/&gt;&lt;lineCharCount val=&quot;26&quot;/&gt;&lt;lineCharCount val=&quot;18&quot;/&gt;&lt;/TableIndex&gt;&lt;/ShapeTextInfo&gt;"/>
  <p:tag name="HTML_SHAPEINFO" val="&lt;ThreeDShapeInfo&gt;&lt;uuid val=&quot;{77F047F0-085A-49BF-9DE4-EA7A07F1AE91}&quot;/&gt;&lt;isInvalidForFieldText val=&quot;0&quot;/&gt;&lt;Image&gt;&lt;filename val=&quot;C:\Users\Dragula\AppData\Local\Temp\CP760841140188484Session\CPTrustFolder760841140188484\PPTImport760841142918015\data\asimages\{77F047F0-085A-49BF-9DE4-EA7A07F1AE91}_44.png&quot;/&gt;&lt;left val=&quot;38&quot;/&gt;&lt;top val=&quot;166&quot;/&gt;&lt;width val=&quot;268&quot;/&gt;&lt;height val=&quot;277&quot;/&gt;&lt;hasText val=&quot;1&quot;/&gt;&lt;/Image&gt;&lt;/ThreeDShapeInfo&gt;"/>
</p:tagLst>
</file>

<file path=ppt/tags/tag2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8EB1D4C-AA2F-4E67-8FD9-E76D1DACEC53}&quot;/&gt;&lt;isInvalidForFieldText val=&quot;0&quot;/&gt;&lt;Image&gt;&lt;filename val=&quot;C:\Users\Dragula\AppData\Local\Temp\CP760841140188484Session\CPTrustFolder760841140188484\PPTImport760841142918015\data\asimages\{48EB1D4C-AA2F-4E67-8FD9-E76D1DACEC53}_44.png&quot;/&gt;&lt;left val=&quot;317&quot;/&gt;&lt;top val=&quot;80&quot;/&gt;&lt;width val=&quot;602&quot;/&gt;&lt;height val=&quot;350&quot;/&gt;&lt;hasText val=&quot;1&quot;/&gt;&lt;/Image&gt;&lt;/ThreeDShape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7A944C2E-677C-4238-80B6-2C84CC08FF30}&quot;/&gt;&lt;isInvalidForFieldText val=&quot;0&quot;/&gt;&lt;Image&gt;&lt;filename val=&quot;C:\Users\Dragula\AppData\Local\Temp\CP760841140188484Session\CPTrustFolder760841140188484\PPTImport760841142918015\data\asimages\{7A944C2E-677C-4238-80B6-2C84CC08FF30}_44.png&quot;/&gt;&lt;left val=&quot;38&quot;/&gt;&lt;top val=&quot;457&quot;/&gt;&lt;width val=&quot;864&quot;/&gt;&lt;height val=&quot;46&quot;/&gt;&lt;hasText val=&quot;1&quot;/&gt;&lt;/Image&gt;&lt;/ThreeDShape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31031798-688D-430A-AB65-90BB3D93FE5F}&quot;/&gt;&lt;isInvalidForFieldText val=&quot;0&quot;/&gt;&lt;Image&gt;&lt;filename val=&quot;C:\Users\Dragula\AppData\Local\Temp\CP760841140188484Session\CPTrustFolder760841140188484\PPTImport760841142918015\data\asimages\{31031798-688D-430A-AB65-90BB3D93FE5F}_45.png&quot;/&gt;&lt;left val=&quot;4&quot;/&gt;&lt;top val=&quot;185&quot;/&gt;&lt;width val=&quot;902&quot;/&gt;&lt;height val=&quot;152&quot;/&gt;&lt;hasText val=&quot;1&quot;/&gt;&lt;/Image&gt;&lt;/ThreeDShape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7&quot;/&gt;&lt;/TableIndex&gt;&lt;/ShapeTextInfo&gt;"/>
  <p:tag name="HTML_SHAPEINFO" val="&lt;ThreeDShapeInfo&gt;&lt;uuid val=&quot;{9A757F7E-81A5-4F78-B572-1EE69F7F3BE1}&quot;/&gt;&lt;isInvalidForFieldText val=&quot;0&quot;/&gt;&lt;Image&gt;&lt;filename val=&quot;C:\Users\Dragula\AppData\Local\Temp\CP760841140188484Session\CPTrustFolder760841140188484\PPTImport760841142918015\data\asimages\{9A757F7E-81A5-4F78-B572-1EE69F7F3BE1}_45.png&quot;/&gt;&lt;left val=&quot;36&quot;/&gt;&lt;top val=&quot;295&quot;/&gt;&lt;width val=&quot;856&quot;/&gt;&lt;height val=&quot;58&quot;/&gt;&lt;hasText val=&quot;1&quot;/&gt;&lt;/Image&gt;&lt;/ThreeDShape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D8484DA8-96E1-44B5-B1A7-F5D28F4A837E}&quot;/&gt;&lt;isInvalidForFieldText val=&quot;0&quot;/&gt;&lt;Image&gt;&lt;filename val=&quot;C:\Users\Dragula\AppData\Local\Temp\CP760841140188484Session\CPTrustFolder760841140188484\PPTImport760841142918015\data\asimages\{D8484DA8-96E1-44B5-B1A7-F5D28F4A837E}_46.png&quot;/&gt;&lt;left val=&quot;4&quot;/&gt;&lt;top val=&quot;185&quot;/&gt;&lt;width val=&quot;934&quot;/&gt;&lt;height val=&quot;152&quot;/&gt;&lt;hasText val=&quot;1&quot;/&gt;&lt;/Image&gt;&lt;/ThreeDShape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4&quot;/&gt;&lt;/TableIndex&gt;&lt;/ShapeTextInfo&gt;"/>
  <p:tag name="HTML_SHAPEINFO" val="&lt;ThreeDShapeInfo&gt;&lt;uuid val=&quot;{F73AFAEB-D830-4555-82F6-17E2638CBEF1}&quot;/&gt;&lt;isInvalidForFieldText val=&quot;0&quot;/&gt;&lt;Image&gt;&lt;filename val=&quot;C:\Users\Dragula\AppData\Local\Temp\CP760841140188484Session\CPTrustFolder760841140188484\PPTImport760841142918015\data\asimages\{F73AFAEB-D830-4555-82F6-17E2638CBEF1}_46.png&quot;/&gt;&lt;left val=&quot;36&quot;/&gt;&lt;top val=&quot;295&quot;/&gt;&lt;width val=&quot;690&quot;/&gt;&lt;height val=&quot;58&quot;/&gt;&lt;hasText val=&quot;1&quot;/&gt;&lt;/Image&gt;&lt;/ThreeDShape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6AB69A1-14BB-42E3-B450-1A654DB0A69A}&quot;/&gt;&lt;isInvalidForFieldText val=&quot;0&quot;/&gt;&lt;Image&gt;&lt;filename val=&quot;C:\Users\Dragula\AppData\Local\Temp\CP760841140188484Session\CPTrustFolder760841140188484\PPTImport760841142918015\data\asimages\{B6AB69A1-14BB-42E3-B450-1A654DB0A69A}_46.png&quot;/&gt;&lt;left val=&quot;757&quot;/&gt;&lt;top val=&quot;15&quot;/&gt;&lt;width val=&quot;136&quot;/&gt;&lt;height val=&quot;169&quot;/&gt;&lt;hasText val=&quot;1&quot;/&gt;&lt;/Image&gt;&lt;/ThreeDShape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0BD8046B-BEA2-4189-9B49-557DC2904C7C}&quot;/&gt;&lt;isInvalidForFieldText val=&quot;0&quot;/&gt;&lt;Image&gt;&lt;filename val=&quot;C:\Users\Dragula\AppData\Local\Temp\CP760841140188484Session\CPTrustFolder760841140188484\PPTImport760841142918015\data\asimages\{0BD8046B-BEA2-4189-9B49-557DC2904C7C}_47.png&quot;/&gt;&lt;left val=&quot;24&quot;/&gt;&lt;top val=&quot;12&quot;/&gt;&lt;width val=&quot;887&quot;/&gt;&lt;height val=&quot;80&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TableIndex row=&quot;2&quot; col=&quot;1&quot;&gt;&lt;linesCount val=&quot;1&quot;/&gt;&lt;lineCharCount val=&quot;24&quot;/&gt;&lt;/TableIndex&gt;&lt;TableIndex row=&quot;3&quot; col=&quot;1&quot;&gt;&lt;linesCount val=&quot;1&quot;/&gt;&lt;lineCharCount val=&quot;27&quot;/&gt;&lt;/TableIndex&gt;&lt;TableIndex row=&quot;4&quot; col=&quot;1&quot;&gt;&lt;linesCount val=&quot;2&quot;/&gt;&lt;lineCharCount val=&quot;38&quot;/&gt;&lt;lineCharCount val=&quot;20&quot;/&gt;&lt;/TableIndex&gt;&lt;TableIndex row=&quot;5&quot; col=&quot;1&quot;&gt;&lt;linesCount val=&quot;2&quot;/&gt;&lt;lineCharCount val=&quot;38&quot;/&gt;&lt;lineCharCount val=&quot;7&quot;/&gt;&lt;/TableIndex&gt;&lt;TableIndex row=&quot;6&quot; col=&quot;1&quot;&gt;&lt;linesCount val=&quot;2&quot;/&gt;&lt;lineCharCount val=&quot;39&quot;/&gt;&lt;lineCharCount val=&quot;31&quot;/&gt;&lt;/TableIndex&gt;&lt;/ShapeTextInfo&gt;"/>
  <p:tag name="PRESENTER_SHAPEINFO" val="&lt;ThreeDShapeInfo&gt;&lt;uuid val=&quot;{4F62F953-FA3D-4855-969D-B266B46C17D7}&quot;/&gt;&lt;isInvalidForFieldText val=&quot;0&quot;/&gt;&lt;Image&gt;&lt;filename val=&quot;C:\Users\Dragula\AppData\Local\Temp\CP760841140188484Session\CPTrustFolder760841140188484\PPTImport760841142918015\data\asimages\{4F62F953-FA3D-4855-969D-B266B46C17D7}_47.png&quot;/&gt;&lt;left val=&quot;46&quot;/&gt;&lt;top val=&quot;119&quot;/&gt;&lt;width val=&quot;428&quot;/&gt;&lt;height val=&quot;332&quot;/&gt;&lt;hasText val=&quot;1&quot;/&gt;&lt;/Image&gt;&lt;/ThreeDShapeInfo&gt;"/>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TableIndex row=&quot;2&quot; col=&quot;1&quot;&gt;&lt;linesCount val=&quot;2&quot;/&gt;&lt;lineCharCount val=&quot;35&quot;/&gt;&lt;lineCharCount val=&quot;36&quot;/&gt;&lt;/TableIndex&gt;&lt;TableIndex row=&quot;3&quot; col=&quot;1&quot;&gt;&lt;linesCount val=&quot;2&quot;/&gt;&lt;lineCharCount val=&quot;38&quot;/&gt;&lt;lineCharCount val=&quot;5&quot;/&gt;&lt;/TableIndex&gt;&lt;TableIndex row=&quot;4&quot; col=&quot;1&quot;&gt;&lt;linesCount val=&quot;2&quot;/&gt;&lt;lineCharCount val=&quot;38&quot;/&gt;&lt;lineCharCount val=&quot;7&quot;/&gt;&lt;/TableIndex&gt;&lt;TableIndex row=&quot;5&quot; col=&quot;1&quot;&gt;&lt;linesCount val=&quot;2&quot;/&gt;&lt;lineCharCount val=&quot;31&quot;/&gt;&lt;lineCharCount val=&quot;10&quot;/&gt;&lt;/TableIndex&gt;&lt;/ShapeTextInfo&gt;"/>
  <p:tag name="PRESENTER_SHAPEINFO" val="&lt;ThreeDShapeInfo&gt;&lt;uuid val=&quot;{58203842-C0D5-4FFE-ACF9-593115810C93}&quot;/&gt;&lt;isInvalidForFieldText val=&quot;0&quot;/&gt;&lt;Image&gt;&lt;filename val=&quot;C:\Users\Dragula\AppData\Local\Temp\CP760841140188484Session\CPTrustFolder760841140188484\PPTImport760841142918015\data\asimages\{58203842-C0D5-4FFE-ACF9-593115810C93}_47.png&quot;/&gt;&lt;left val=&quot;486&quot;/&gt;&lt;top val=&quot;119&quot;/&gt;&lt;width val=&quot;428&quot;/&gt;&lt;height val=&quot;321&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1&quot;/&gt;&lt;/TableIndex&gt;&lt;/ShapeTextInfo&gt;"/>
  <p:tag name="HTML_SHAPEINFO" val="&lt;ThreeDShapeInfo&gt;&lt;uuid val=&quot;{8B3E2156-31BD-4109-BBAB-0A54848D7D70}&quot;/&gt;&lt;isInvalidForFieldText val=&quot;0&quot;/&gt;&lt;Image&gt;&lt;filename val=&quot;C:\Users\Dragula\AppData\Local\Temp\CP760841140188484Session\CPTrustFolder760841140188484\PPTImport760841142918015\data\asimages\{8B3E2156-31BD-4109-BBAB-0A54848D7D70}_47.png&quot;/&gt;&lt;left val=&quot;39&quot;/&gt;&lt;top val=&quot;466&quot;/&gt;&lt;width val=&quot;872&quot;/&gt;&lt;height val=&quot;30&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2FF284E6-1DD7-4396-9D13-8AB575C4A7E2}&quot;/&gt;&lt;isInvalidForFieldText val=&quot;0&quot;/&gt;&lt;Image&gt;&lt;filename val=&quot;C:\Users\Dragula\AppData\Local\Temp\CP760841140188484Session\CPTrustFolder760841140188484\PPTImport760841142918015\data\asimages\{2FF284E6-1DD7-4396-9D13-8AB575C4A7E2}_48.png&quot;/&gt;&lt;left val=&quot;24&quot;/&gt;&lt;top val=&quot;12&quot;/&gt;&lt;width val=&quot;887&quot;/&gt;&lt;height val=&quot;80&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 name="HTML_SHAPEINFO" val="&lt;ThreeDShapeInfo&gt;&lt;uuid val=&quot;{2A6F74AA-A47C-4421-B3FC-9B23AB375A3B}&quot;/&gt;&lt;isInvalidForFieldText val=&quot;0&quot;/&gt;&lt;Image&gt;&lt;filename val=&quot;C:\Users\Dragula\AppData\Local\Temp\CP760841140188484Session\CPTrustFolder760841140188484\PPTImport760841142918015\data\asimages\{2A6F74AA-A47C-4421-B3FC-9B23AB375A3B}_48.png&quot;/&gt;&lt;left val=&quot;47&quot;/&gt;&lt;top val=&quot;68&quot;/&gt;&lt;width val=&quot;864&quot;/&gt;&lt;height val=&quot;32&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quot;/&gt;&lt;lineCharCount val=&quot;8&quot;/&gt;&lt;lineCharCount val=&quot;18&quot;/&gt;&lt;lineCharCount val=&quot;21&quot;/&gt;&lt;lineCharCount val=&quot;14&quot;/&gt;&lt;lineCharCount val=&quot;24&quot;/&gt;&lt;lineCharCount val=&quot;8&quot;/&gt;&lt;lineCharCount val=&quot;22&quot;/&gt;&lt;lineCharCount val=&quot;20&quot;/&gt;&lt;lineCharCount val=&quot;19&quot;/&gt;&lt;lineCharCount val=&quot;7&quot;/&gt;&lt;/TableIndex&gt;&lt;/ShapeTextInfo&gt;"/>
  <p:tag name="HTML_SHAPEINFO" val="&lt;ThreeDShapeInfo&gt;&lt;uuid val=&quot;{BD08BEA5-9F62-4BA5-ACE6-F18CF482D943}&quot;/&gt;&lt;isInvalidForFieldText val=&quot;0&quot;/&gt;&lt;Image&gt;&lt;filename val=&quot;C:\Users\Dragula\AppData\Local\Temp\CP760841140188484Session\CPTrustFolder760841140188484\PPTImport760841142918015\data\asimages\{BD08BEA5-9F62-4BA5-ACE6-F18CF482D943}_48.png&quot;/&gt;&lt;left val=&quot;28&quot;/&gt;&lt;top val=&quot;100&quot;/&gt;&lt;width val=&quot;297&quot;/&gt;&lt;height val=&quot;363&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5&quot;/&gt;&lt;lineCharCount val=&quot;24&quot;/&gt;&lt;lineCharCount val=&quot;10&quot;/&gt;&lt;lineCharCount val=&quot;20&quot;/&gt;&lt;lineCharCount val=&quot;12&quot;/&gt;&lt;lineCharCount val=&quot;25&quot;/&gt;&lt;lineCharCount val=&quot;22&quot;/&gt;&lt;lineCharCount val=&quot;21&quot;/&gt;&lt;lineCharCount val=&quot;9&quot;/&gt;&lt;lineCharCount val=&quot;25&quot;/&gt;&lt;lineCharCount val=&quot;25&quot;/&gt;&lt;lineCharCount val=&quot;20&quot;/&gt;&lt;/TableIndex&gt;&lt;/ShapeTextInfo&gt;"/>
  <p:tag name="HTML_SHAPEINFO" val="&lt;ThreeDShapeInfo&gt;&lt;uuid val=&quot;{1CD74A12-7179-462C-A149-037268DD475D}&quot;/&gt;&lt;isInvalidForFieldText val=&quot;0&quot;/&gt;&lt;Image&gt;&lt;filename val=&quot;C:\Users\Dragula\AppData\Local\Temp\CP760841140188484Session\CPTrustFolder760841140188484\PPTImport760841142918015\data\asimages\{1CD74A12-7179-462C-A149-037268DD475D}_48.png&quot;/&gt;&lt;left val=&quot;612&quot;/&gt;&lt;top val=&quot;100&quot;/&gt;&lt;width val=&quot;300&quot;/&gt;&lt;height val=&quot;372&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2&quot;/&gt;&lt;lineCharCount val=&quot;26&quot;/&gt;&lt;lineCharCount val=&quot;14&quot;/&gt;&lt;lineCharCount val=&quot;25&quot;/&gt;&lt;lineCharCount val=&quot;21&quot;/&gt;&lt;lineCharCount val=&quot;12&quot;/&gt;&lt;lineCharCount val=&quot;25&quot;/&gt;&lt;lineCharCount val=&quot;26&quot;/&gt;&lt;lineCharCount val=&quot;26&quot;/&gt;&lt;lineCharCount val=&quot;18&quot;/&gt;&lt;lineCharCount val=&quot;23&quot;/&gt;&lt;lineCharCount val=&quot;15&quot;/&gt;&lt;/TableIndex&gt;&lt;/ShapeTextInfo&gt;"/>
  <p:tag name="HTML_SHAPEINFO" val="&lt;ThreeDShapeInfo&gt;&lt;uuid val=&quot;{224D2D15-00F4-4335-8CD1-4183D2D260E5}&quot;/&gt;&lt;isInvalidForFieldText val=&quot;0&quot;/&gt;&lt;Image&gt;&lt;filename val=&quot;C:\Users\Dragula\AppData\Local\Temp\CP760841140188484Session\CPTrustFolder760841140188484\PPTImport760841142918015\data\asimages\{224D2D15-00F4-4335-8CD1-4183D2D260E5}_48.png&quot;/&gt;&lt;left val=&quot;321&quot;/&gt;&lt;top val=&quot;100&quot;/&gt;&lt;width val=&quot;302&quot;/&gt;&lt;height val=&quot;372&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C5E853E2-7E37-4590-AAF5-0D396FF2CD50}&quot;/&gt;&lt;isInvalidForFieldText val=&quot;0&quot;/&gt;&lt;Image&gt;&lt;filename val=&quot;C:\Users\Dragula\AppData\Local\Temp\CP760841140188484Session\CPTrustFolder760841140188484\PPTImport760841142918015\data\asimages\{C5E853E2-7E37-4590-AAF5-0D396FF2CD50}_49.png&quot;/&gt;&lt;left val=&quot;24&quot;/&gt;&lt;top val=&quot;12&quot;/&gt;&lt;width val=&quot;887&quot;/&gt;&lt;height val=&quot;80&quot;/&gt;&lt;hasText val=&quot;1&quot;/&gt;&lt;/Image&gt;&lt;/ThreeDShapeInfo&gt;"/>
</p:tagLst>
</file>

<file path=ppt/tags/tag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 name="HTML_SHAPEINFO" val="&lt;ThreeDShapeInfo&gt;&lt;uuid val=&quot;{9C993134-7245-4834-8354-AF79B1FC9F83}&quot;/&gt;&lt;isInvalidForFieldText val=&quot;0&quot;/&gt;&lt;Image&gt;&lt;filename val=&quot;C:\Users\Dragula\AppData\Local\Temp\CP760841140188484Session\CPTrustFolder760841140188484\PPTImport760841142918015\data\asimages\{9C993134-7245-4834-8354-AF79B1FC9F83}_49.png&quot;/&gt;&lt;left val=&quot;47&quot;/&gt;&lt;top val=&quot;68&quot;/&gt;&lt;width val=&quot;864&quot;/&gt;&lt;height val=&quot;3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quot;/&gt;&lt;lineCharCount val=&quot;26&quot;/&gt;&lt;lineCharCount val=&quot;27&quot;/&gt;&lt;lineCharCount val=&quot;9&quot;/&gt;&lt;lineCharCount val=&quot;24&quot;/&gt;&lt;lineCharCount val=&quot;10&quot;/&gt;&lt;lineCharCount val=&quot;28&quot;/&gt;&lt;lineCharCount val=&quot;21&quot;/&gt;&lt;lineCharCount val=&quot;7&quot;/&gt;&lt;/TableIndex&gt;&lt;/ShapeTextInfo&gt;"/>
  <p:tag name="HTML_SHAPEINFO" val="&lt;ThreeDShapeInfo&gt;&lt;uuid val=&quot;{4B28190F-CD34-43DD-98BE-BF7493299C97}&quot;/&gt;&lt;isInvalidForFieldText val=&quot;0&quot;/&gt;&lt;Image&gt;&lt;filename val=&quot;C:\Users\Dragula\AppData\Local\Temp\CP760841140188484Session\CPTrustFolder760841140188484\PPTImport760841142918015\data\asimages\{4B28190F-CD34-43DD-98BE-BF7493299C97}_49.png&quot;/&gt;&lt;left val=&quot;28&quot;/&gt;&lt;top val=&quot;100&quot;/&gt;&lt;width val=&quot;299&quot;/&gt;&lt;height val=&quot;363&quot;/&gt;&lt;hasText val=&quot;1&quot;/&gt;&lt;/Image&gt;&lt;/ThreeDShapeInfo&gt;"/>
</p:tagLst>
</file>

<file path=ppt/tags/tag2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0&quot;/&gt;&lt;lineCharCount val=&quot;19&quot;/&gt;&lt;lineCharCount val=&quot;23&quot;/&gt;&lt;lineCharCount val=&quot;9&quot;/&gt;&lt;lineCharCount val=&quot;23&quot;/&gt;&lt;lineCharCount val=&quot;27&quot;/&gt;&lt;lineCharCount val=&quot;24&quot;/&gt;&lt;lineCharCount val=&quot;9&quot;/&gt;&lt;lineCharCount val=&quot;21&quot;/&gt;&lt;lineCharCount val=&quot;23&quot;/&gt;&lt;lineCharCount val=&quot;23&quot;/&gt;&lt;lineCharCount val=&quot;14&quot;/&gt;&lt;/TableIndex&gt;&lt;/ShapeTextInfo&gt;"/>
  <p:tag name="HTML_SHAPEINFO" val="&lt;ThreeDShapeInfo&gt;&lt;uuid val=&quot;{5DBA6268-2AE1-468D-8490-3E7303B940DE}&quot;/&gt;&lt;isInvalidForFieldText val=&quot;0&quot;/&gt;&lt;Image&gt;&lt;filename val=&quot;C:\Users\Dragula\AppData\Local\Temp\CP760841140188484Session\CPTrustFolder760841140188484\PPTImport760841142918015\data\asimages\{5DBA6268-2AE1-468D-8490-3E7303B940DE}_49.png&quot;/&gt;&lt;left val=&quot;612&quot;/&gt;&lt;top val=&quot;100&quot;/&gt;&lt;width val=&quot;303&quot;/&gt;&lt;height val=&quot;363&quot;/&gt;&lt;hasText val=&quot;1&quot;/&gt;&lt;/Image&gt;&lt;/ThreeDShapeInfo&gt;"/>
</p:tagLst>
</file>

<file path=ppt/tags/tag2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0&quot;/&gt;&lt;lineCharCount val=&quot;27&quot;/&gt;&lt;lineCharCount val=&quot;25&quot;/&gt;&lt;lineCharCount val=&quot;14&quot;/&gt;&lt;lineCharCount val=&quot;24&quot;/&gt;&lt;lineCharCount val=&quot;10&quot;/&gt;&lt;lineCharCount val=&quot;23&quot;/&gt;&lt;lineCharCount val=&quot;14&quot;/&gt;&lt;lineCharCount val=&quot;19&quot;/&gt;&lt;/TableIndex&gt;&lt;/ShapeTextInfo&gt;"/>
  <p:tag name="HTML_SHAPEINFO" val="&lt;ThreeDShapeInfo&gt;&lt;uuid val=&quot;{09CA56AA-17CF-4E95-86C3-39545755126F}&quot;/&gt;&lt;isInvalidForFieldText val=&quot;0&quot;/&gt;&lt;Image&gt;&lt;filename val=&quot;C:\Users\Dragula\AppData\Local\Temp\CP760841140188484Session\CPTrustFolder760841140188484\PPTImport760841142918015\data\asimages\{09CA56AA-17CF-4E95-86C3-39545755126F}_49.png&quot;/&gt;&lt;left val=&quot;321&quot;/&gt;&lt;top val=&quot;100&quot;/&gt;&lt;width val=&quot;298&quot;/&gt;&lt;height val=&quot;363&quot;/&gt;&lt;hasText val=&quot;1&quot;/&gt;&lt;/Image&gt;&lt;/ThreeDShapeInfo&gt;"/>
</p:tagLst>
</file>

<file path=ppt/tags/tag2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FD9DFE5C-BC69-43CB-808D-DDFA5127DD41}&quot;/&gt;&lt;isInvalidForFieldText val=&quot;0&quot;/&gt;&lt;Image&gt;&lt;filename val=&quot;C:\Users\Dragula\AppData\Local\Temp\CP760841140188484Session\CPTrustFolder760841140188484\PPTImport760841142918015\data\asimages\{FD9DFE5C-BC69-43CB-808D-DDFA5127DD41}_50.png&quot;/&gt;&lt;left val=&quot;24&quot;/&gt;&lt;top val=&quot;12&quot;/&gt;&lt;width val=&quot;887&quot;/&gt;&lt;height val=&quot;80&quot;/&gt;&lt;hasText val=&quot;1&quot;/&gt;&lt;/Image&gt;&lt;/ThreeDShapeInfo&gt;"/>
</p:tagLst>
</file>

<file path=ppt/tags/tag2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9&quot;/&gt;&lt;/TableIndex&gt;&lt;/ShapeTextInfo&gt;"/>
  <p:tag name="HTML_SHAPEINFO" val="&lt;ThreeDShapeInfo&gt;&lt;uuid val=&quot;{8DF1D990-9CB5-4E32-948C-9A1A995F4555}&quot;/&gt;&lt;isInvalidForFieldText val=&quot;0&quot;/&gt;&lt;Image&gt;&lt;filename val=&quot;C:\Users\Dragula\AppData\Local\Temp\CP760841140188484Session\CPTrustFolder760841140188484\PPTImport760841142918015\data\asimages\{8DF1D990-9CB5-4E32-948C-9A1A995F4555}_50.png&quot;/&gt;&lt;left val=&quot;47&quot;/&gt;&lt;top val=&quot;68&quot;/&gt;&lt;width val=&quot;864&quot;/&gt;&lt;height val=&quot;32&quot;/&gt;&lt;hasText val=&quot;1&quot;/&gt;&lt;/Image&gt;&lt;/ThreeDShapeInfo&gt;"/>
</p:tagLst>
</file>

<file path=ppt/tags/tag2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3&quot;/&gt;&lt;lineCharCount val=&quot;26&quot;/&gt;&lt;lineCharCount val=&quot;22&quot;/&gt;&lt;lineCharCount val=&quot;26&quot;/&gt;&lt;lineCharCount val=&quot;22&quot;/&gt;&lt;/TableIndex&gt;&lt;/ShapeTextInfo&gt;"/>
  <p:tag name="HTML_SHAPEINFO" val="&lt;ThreeDShapeInfo&gt;&lt;uuid val=&quot;{63CF08E9-2B92-46B4-AAB0-9E73E51152DC}&quot;/&gt;&lt;isInvalidForFieldText val=&quot;0&quot;/&gt;&lt;Image&gt;&lt;filename val=&quot;C:\Users\Dragula\AppData\Local\Temp\CP760841140188484Session\CPTrustFolder760841140188484\PPTImport760841142918015\data\asimages\{63CF08E9-2B92-46B4-AAB0-9E73E51152DC}_50.png&quot;/&gt;&lt;left val=&quot;28&quot;/&gt;&lt;top val=&quot;100&quot;/&gt;&lt;width val=&quot;297&quot;/&gt;&lt;height val=&quot;363&quot;/&gt;&lt;hasText val=&quot;1&quot;/&gt;&lt;/Image&gt;&lt;/ThreeDShapeInfo&gt;"/>
</p:tagLst>
</file>

<file path=ppt/tags/tag2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6&quot;/&gt;&lt;lineCharCount val=&quot;27&quot;/&gt;&lt;lineCharCount val=&quot;26&quot;/&gt;&lt;lineCharCount val=&quot;20&quot;/&gt;&lt;lineCharCount val=&quot;19&quot;/&gt;&lt;lineCharCount val=&quot;24&quot;/&gt;&lt;lineCharCount val=&quot;19&quot;/&gt;&lt;/TableIndex&gt;&lt;/ShapeTextInfo&gt;"/>
  <p:tag name="HTML_SHAPEINFO" val="&lt;ThreeDShapeInfo&gt;&lt;uuid val=&quot;{8FBC102F-0814-4896-B37E-A4BA70E9546E}&quot;/&gt;&lt;isInvalidForFieldText val=&quot;0&quot;/&gt;&lt;Image&gt;&lt;filename val=&quot;C:\Users\Dragula\AppData\Local\Temp\CP760841140188484Session\CPTrustFolder760841140188484\PPTImport760841142918015\data\asimages\{8FBC102F-0814-4896-B37E-A4BA70E9546E}_50.png&quot;/&gt;&lt;left val=&quot;612&quot;/&gt;&lt;top val=&quot;100&quot;/&gt;&lt;width val=&quot;300&quot;/&gt;&lt;height val=&quot;363&quot;/&gt;&lt;hasText val=&quot;1&quot;/&gt;&lt;/Image&gt;&lt;/ThreeDShapeInfo&gt;"/>
</p:tagLst>
</file>

<file path=ppt/tags/tag2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3&quot;/&gt;&lt;lineCharCount val=&quot;29&quot;/&gt;&lt;lineCharCount val=&quot;24&quot;/&gt;&lt;lineCharCount val=&quot;25&quot;/&gt;&lt;lineCharCount val=&quot;17&quot;/&gt;&lt;lineCharCount val=&quot;23&quot;/&gt;&lt;lineCharCount val=&quot;25&quot;/&gt;&lt;lineCharCount val=&quot;24&quot;/&gt;&lt;lineCharCount val=&quot;25&quot;/&gt;&lt;lineCharCount val=&quot;19&quot;/&gt;&lt;lineCharCount val=&quot;8&quot;/&gt;&lt;/TableIndex&gt;&lt;/ShapeTextInfo&gt;"/>
  <p:tag name="HTML_SHAPEINFO" val="&lt;ThreeDShapeInfo&gt;&lt;uuid val=&quot;{AE328D53-51B7-44D4-8616-1CE626046199}&quot;/&gt;&lt;isInvalidForFieldText val=&quot;0&quot;/&gt;&lt;Image&gt;&lt;filename val=&quot;C:\Users\Dragula\AppData\Local\Temp\CP760841140188484Session\CPTrustFolder760841140188484\PPTImport760841142918015\data\asimages\{AE328D53-51B7-44D4-8616-1CE626046199}_50.png&quot;/&gt;&lt;left val=&quot;321&quot;/&gt;&lt;top val=&quot;100&quot;/&gt;&lt;width val=&quot;303&quot;/&gt;&lt;height val=&quot;363&quot;/&gt;&lt;hasText val=&quot;1&quot;/&gt;&lt;/Image&gt;&lt;/ThreeDShapeInfo&gt;"/>
</p:tagLst>
</file>

<file path=ppt/tags/tag2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5634C4AE-93B2-43E5-8F24-9DB94B86EF2E}&quot;/&gt;&lt;isInvalidForFieldText val=&quot;0&quot;/&gt;&lt;Image&gt;&lt;filename val=&quot;C:\Users\Dragula\AppData\Local\Temp\CP760841140188484Session\CPTrustFolder760841140188484\PPTImport760841142918015\data\asimages\{5634C4AE-93B2-43E5-8F24-9DB94B86EF2E}_51.png&quot;/&gt;&lt;left val=&quot;24&quot;/&gt;&lt;top val=&quot;12&quot;/&gt;&lt;width val=&quot;887&quot;/&gt;&lt;height val=&quot;80&quot;/&gt;&lt;hasText val=&quot;1&quot;/&gt;&lt;/Image&gt;&lt;/ThreeDShapeInfo&gt;"/>
</p:tagLst>
</file>

<file path=ppt/tags/tag2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B2BD9F64-C7D1-47DA-A0E7-7F93FC476E1F}&quot;/&gt;&lt;isInvalidForFieldText val=&quot;0&quot;/&gt;&lt;Image&gt;&lt;filename val=&quot;C:\Users\Dragula\AppData\Local\Temp\CP760841140188484Session\CPTrustFolder760841140188484\PPTImport760841142918015\data\asimages\{B2BD9F64-C7D1-47DA-A0E7-7F93FC476E1F}_51.png&quot;/&gt;&lt;left val=&quot;47&quot;/&gt;&lt;top val=&quot;68&quot;/&gt;&lt;width val=&quot;864&quot;/&gt;&lt;height val=&quot;3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D6F32B20-7873-46FF-B381-E97C1736B885}&quot;/&gt;&lt;isInvalidForFieldText val=&quot;0&quot;/&gt;&lt;Image&gt;&lt;filename val=&quot;C:\Users\Dragula\AppData\Local\Temp\CP760841140188484Session\CPTrustFolder760841140188484\PPTImport760841142918015\data\asimages\{D6F32B20-7873-46FF-B381-E97C1736B885}_51.png&quot;/&gt;&lt;left val=&quot;39&quot;/&gt;&lt;top val=&quot;466&quot;/&gt;&lt;width val=&quot;872&quot;/&gt;&lt;height val=&quot;30&quot;/&gt;&lt;hasText val=&quot;1&quot;/&gt;&lt;/Image&gt;&lt;/ThreeDShapeInfo&gt;"/>
</p:tagLst>
</file>

<file path=ppt/tags/tag3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3&quot;/&gt;&lt;lineCharCount val=&quot;37&quot;/&gt;&lt;lineCharCount val=&quot;35&quot;/&gt;&lt;lineCharCount val=&quot;42&quot;/&gt;&lt;lineCharCount val=&quot;31&quot;/&gt;&lt;lineCharCount val=&quot;39&quot;/&gt;&lt;lineCharCount val=&quot;22&quot;/&gt;&lt;lineCharCount val=&quot;43&quot;/&gt;&lt;lineCharCount val=&quot;40&quot;/&gt;&lt;lineCharCount val=&quot;11&quot;/&gt;&lt;/TableIndex&gt;&lt;/ShapeTextInfo&gt;"/>
  <p:tag name="HTML_SHAPEINFO" val="&lt;ThreeDShapeInfo&gt;&lt;uuid val=&quot;{BDE2F024-DCA5-499A-A964-6B964810C252}&quot;/&gt;&lt;isInvalidForFieldText val=&quot;0&quot;/&gt;&lt;Image&gt;&lt;filename val=&quot;C:\Users\Dragula\AppData\Local\Temp\CP760841140188484Session\CPTrustFolder760841140188484\PPTImport760841142918015\data\asimages\{BDE2F024-DCA5-499A-A964-6B964810C252}_51.png&quot;/&gt;&lt;left val=&quot;28&quot;/&gt;&lt;top val=&quot;100&quot;/&gt;&lt;width val=&quot;444&quot;/&gt;&lt;height val=&quot;363&quot;/&gt;&lt;hasText val=&quot;1&quot;/&gt;&lt;/Image&gt;&lt;/ThreeDShapeInfo&gt;"/>
</p:tagLst>
</file>

<file path=ppt/tags/tag3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F724843E-F20A-4E79-8B60-0E7E81A4A59E}&quot;/&gt;&lt;isInvalidForFieldText val=&quot;0&quot;/&gt;&lt;Image&gt;&lt;filename val=&quot;C:\Users\Dragula\AppData\Local\Temp\CP760841140188484Session\CPTrustFolder760841140188484\PPTImport760841142918015\data\asimages\{F724843E-F20A-4E79-8B60-0E7E81A4A59E}_52.png&quot;/&gt;&lt;left val=&quot;4&quot;/&gt;&lt;top val=&quot;185&quot;/&gt;&lt;width val=&quot;902&quot;/&gt;&lt;height val=&quot;152&quot;/&gt;&lt;hasText val=&quot;1&quot;/&gt;&lt;/Image&gt;&lt;/ThreeDShapeInfo&gt;"/>
</p:tagLst>
</file>

<file path=ppt/tags/tag3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7&quot;/&gt;&lt;/TableIndex&gt;&lt;/ShapeTextInfo&gt;"/>
  <p:tag name="HTML_SHAPEINFO" val="&lt;ThreeDShapeInfo&gt;&lt;uuid val=&quot;{394ECD44-E57B-47E7-A495-56EEF78E9047}&quot;/&gt;&lt;isInvalidForFieldText val=&quot;0&quot;/&gt;&lt;Image&gt;&lt;filename val=&quot;C:\Users\Dragula\AppData\Local\Temp\CP760841140188484Session\CPTrustFolder760841140188484\PPTImport760841142918015\data\asimages\{394ECD44-E57B-47E7-A495-56EEF78E9047}_52.png&quot;/&gt;&lt;left val=&quot;36&quot;/&gt;&lt;top val=&quot;295&quot;/&gt;&lt;width val=&quot;856&quot;/&gt;&lt;height val=&quot;58&quot;/&gt;&lt;hasText val=&quot;1&quot;/&gt;&lt;/Image&gt;&lt;/ThreeDShapeInfo&gt;"/>
</p:tagLst>
</file>

<file path=ppt/tags/tag3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97FE1D29-F121-4631-97EC-50022ADE5A49}&quot;/&gt;&lt;isInvalidForFieldText val=&quot;0&quot;/&gt;&lt;Image&gt;&lt;filename val=&quot;C:\Users\Dragula\AppData\Local\Temp\CP760841140188484Session\CPTrustFolder760841140188484\PPTImport760841142918015\data\asimages\{97FE1D29-F121-4631-97EC-50022ADE5A49}_53.png&quot;/&gt;&lt;left val=&quot;47&quot;/&gt;&lt;top val=&quot;26&quot;/&gt;&lt;width val=&quot;838&quot;/&gt;&lt;height val=&quot;123&quot;/&gt;&lt;hasText val=&quot;1&quot;/&gt;&lt;/Image&gt;&lt;/ThreeDShapeInfo&gt;"/>
</p:tagLst>
</file>

<file path=ppt/tags/tag3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81&quot;/&gt;&lt;lineCharCount val=&quot;87&quot;/&gt;&lt;lineCharCount val=&quot;47&quot;/&gt;&lt;lineCharCount val=&quot;76&quot;/&gt;&lt;/TableIndex&gt;&lt;/ShapeTextInfo&gt;"/>
  <p:tag name="HTML_SHAPEINFO" val="&lt;ThreeDShapeInfo&gt;&lt;uuid val=&quot;{94B03F96-2378-43A6-9D47-C474FBE07245}&quot;/&gt;&lt;isInvalidForFieldText val=&quot;0&quot;/&gt;&lt;Image&gt;&lt;filename val=&quot;C:\Users\Dragula\AppData\Local\Temp\CP760841140188484Session\CPTrustFolder760841140188484\PPTImport760841142918015\data\asimages\{94B03F96-2378-43A6-9D47-C474FBE07245}_53.png&quot;/&gt;&lt;left val=&quot;47&quot;/&gt;&lt;top val=&quot;404&quot;/&gt;&lt;width val=&quot;868&quot;/&gt;&lt;height val=&quot;92&quot;/&gt;&lt;hasText val=&quot;1&quot;/&gt;&lt;/Image&gt;&lt;/ThreeDShapeInfo&gt;"/>
</p:tagLst>
</file>

<file path=ppt/tags/tag3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4BC729-7F91-43F6-BC20-00BDEBBB1286}&quot;/&gt;&lt;isInvalidForFieldText val=&quot;0&quot;/&gt;&lt;Image&gt;&lt;filename val=&quot;C:\Users\Dragula\AppData\Local\Temp\CP760841140188484Session\CPTrustFolder760841140188484\PPTImport760841142918015\data\asimages\{634BC729-7F91-43F6-BC20-00BDEBBB1286}_53.png&quot;/&gt;&lt;left val=&quot;0&quot;/&gt;&lt;top val=&quot;95&quot;/&gt;&lt;width val=&quot;434&quot;/&gt;&lt;height val=&quot;305&quot;/&gt;&lt;hasText val=&quot;1&quot;/&gt;&lt;/Image&gt;&lt;/ThreeDShapeInfo&gt;"/>
</p:tagLst>
</file>

<file path=ppt/tags/tag3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6&quot;/&gt;&lt;/TableIndex&gt;&lt;/ShapeTextInfo&gt;"/>
  <p:tag name="HTML_SHAPEINFO" val="&lt;ThreeDShapeInfo&gt;&lt;uuid val=&quot;{A64948A2-6FB6-482A-9E9E-FBE877489618}&quot;/&gt;&lt;isInvalidForFieldText val=&quot;0&quot;/&gt;&lt;Image&gt;&lt;filename val=&quot;C:\Users\Dragula\AppData\Local\Temp\CP760841140188484Session\CPTrustFolder760841140188484\PPTImport760841142918015\data\asimages\{A64948A2-6FB6-482A-9E9E-FBE877489618}_54.png&quot;/&gt;&lt;left val=&quot;18&quot;/&gt;&lt;top val=&quot;55&quot;/&gt;&lt;width val=&quot;462&quot;/&gt;&lt;height val=&quot;154&quot;/&gt;&lt;hasText val=&quot;1&quot;/&gt;&lt;/Image&gt;&lt;/ThreeDShapeInfo&gt;"/>
</p:tagLst>
</file>

<file path=ppt/tags/tag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1&quot;/&gt;&lt;lineCharCount val=&quot;120&quot;/&gt;&lt;/TableIndex&gt;&lt;/ShapeTextInfo&gt;"/>
  <p:tag name="HTML_SHAPEINFO" val="&lt;ThreeDShapeInfo&gt;&lt;uuid val=&quot;{D241D990-FE85-442F-BB25-E9ECE8BAB876}&quot;/&gt;&lt;isInvalidForFieldText val=&quot;0&quot;/&gt;&lt;Image&gt;&lt;filename val=&quot;C:\Users\Dragula\AppData\Local\Temp\CP760841140188484Session\CPTrustFolder760841140188484\PPTImport760841142918015\data\asimages\{D241D990-FE85-442F-BB25-E9ECE8BAB876}_54.png&quot;/&gt;&lt;left val=&quot;39&quot;/&gt;&lt;top val=&quot;455&quot;/&gt;&lt;width val=&quot;845&quot;/&gt;&lt;height val=&quot;47&quot;/&gt;&lt;hasText val=&quot;1&quot;/&gt;&lt;/Image&gt;&lt;/ThreeDShapeInfo&gt;"/>
</p:tagLst>
</file>

<file path=ppt/tags/tag3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CD485B-9FF7-4A71-818C-04A1FDA7712E}&quot;/&gt;&lt;isInvalidForFieldText val=&quot;0&quot;/&gt;&lt;Image&gt;&lt;filename val=&quot;C:\Users\Dragula\AppData\Local\Temp\CP760841140188484Session\CPTrustFolder760841140188484\PPTImport760841142918015\data\asimages\{98CD485B-9FF7-4A71-818C-04A1FDA7712E}_54.png&quot;/&gt;&lt;left val=&quot;487&quot;/&gt;&lt;top val=&quot;70&quot;/&gt;&lt;width val=&quot;425&quot;/&gt;&lt;height val=&quot;356&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5D63C65-B9F2-4ED0-B590-F84BC41187B9}&quot;/&gt;&lt;isInvalidForFieldText val=&quot;0&quot;/&gt;&lt;Image&gt;&lt;filename val=&quot;C:\Users\Dragula\AppData\Local\Temp\CP760841140188484Session\CPTrustFolder760841140188484\PPTImport760841142918015\data\asimages\{45D63C65-B9F2-4ED0-B590-F84BC41187B9}_55.png&quot;/&gt;&lt;left val=&quot;4&quot;/&gt;&lt;top val=&quot;185&quot;/&gt;&lt;width val=&quot;902&quot;/&gt;&lt;height val=&quot;152&quot;/&gt;&lt;hasText val=&quot;1&quot;/&gt;&lt;/Image&gt;&lt;/ThreeDShapeInfo&gt;"/>
</p:tagLst>
</file>

<file path=ppt/tags/tag3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8&quot;/&gt;&lt;lineCharCount val=&quot;38&quot;/&gt;&lt;/TableIndex&gt;&lt;/ShapeTextInfo&gt;"/>
  <p:tag name="HTML_SHAPEINFO" val="&lt;ThreeDShapeInfo&gt;&lt;uuid val=&quot;{6AA2CE82-7A1A-4A7F-8F91-F80D73F7165B}&quot;/&gt;&lt;isInvalidForFieldText val=&quot;0&quot;/&gt;&lt;Image&gt;&lt;filename val=&quot;C:\Users\Dragula\AppData\Local\Temp\CP760841140188484Session\CPTrustFolder760841140188484\PPTImport760841142918015\data\asimages\{6AA2CE82-7A1A-4A7F-8F91-F80D73F7165B}_56.png&quot;/&gt;&lt;left val=&quot;472&quot;/&gt;&lt;top val=&quot;176&quot;/&gt;&lt;width val=&quot;381&quot;/&gt;&lt;height val=&quot;49&quot;/&gt;&lt;hasText val=&quot;1&quot;/&gt;&lt;/Image&gt;&lt;/ThreeDShapeInfo&gt;"/>
</p:tagLst>
</file>

<file path=ppt/tags/tag3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589AC622-B41C-4965-ABF3-9B1CF456E84F}&quot;/&gt;&lt;isInvalidForFieldText val=&quot;0&quot;/&gt;&lt;Image&gt;&lt;filename val=&quot;C:\Users\Dragula\AppData\Local\Temp\CP760841140188484Session\CPTrustFolder760841140188484\PPTImport760841142918015\data\asimages\{589AC622-B41C-4965-ABF3-9B1CF456E84F}_56.png&quot;/&gt;&lt;left val=&quot;472&quot;/&gt;&lt;top val=&quot;213&quot;/&gt;&lt;width val=&quot;381&quot;/&gt;&lt;height val=&quot;32&quot;/&gt;&lt;hasText val=&quot;1&quot;/&gt;&lt;/Image&gt;&lt;/ThreeDShapeInfo&gt;"/>
</p:tagLst>
</file>

<file path=ppt/tags/tag3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3859D462-1428-4CEA-B029-94B0D6B94987}&quot;/&gt;&lt;isInvalidForFieldText val=&quot;0&quot;/&gt;&lt;Image&gt;&lt;filename val=&quot;C:\Users\Dragula\AppData\Local\Temp\CP760841140188484Session\CPTrustFolder760841140188484\PPTImport760841142918015\data\asimages\{3859D462-1428-4CEA-B029-94B0D6B94987}_56.png&quot;/&gt;&lt;left val=&quot;468&quot;/&gt;&lt;top val=&quot;144&quot;/&gt;&lt;width val=&quot;385&quot;/&gt;&lt;height val=&quot;46&quot;/&gt;&lt;hasText val=&quot;1&quot;/&gt;&lt;/Image&gt;&lt;/ThreeDShapeInfo&gt;"/>
</p:tagLst>
</file>

<file path=ppt/tags/tag3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19541F90-FB4F-45B2-B77B-81765324E316}&quot;/&gt;&lt;isInvalidForFieldText val=&quot;0&quot;/&gt;&lt;Image&gt;&lt;filename val=&quot;C:\Users\Dragula\AppData\Local\Temp\CP760841140188484Session\CPTrustFolder760841140188484\PPTImport760841142918015\data\asimages\{19541F90-FB4F-45B2-B77B-81765324E316}_56.png&quot;/&gt;&lt;left val=&quot;503&quot;/&gt;&lt;top val=&quot;248&quot;/&gt;&lt;width val=&quot;350&quot;/&gt;&lt;height val=&quot;32&quot;/&gt;&lt;hasText val=&quot;1&quot;/&gt;&lt;/Image&gt;&lt;/ThreeDShapeInfo&gt;"/>
</p:tagLst>
</file>

<file path=ppt/tags/tag3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DB68C7FB-F28C-4831-B8CB-555162F160AF}&quot;/&gt;&lt;isInvalidForFieldText val=&quot;0&quot;/&gt;&lt;Image&gt;&lt;filename val=&quot;C:\Users\Dragula\AppData\Local\Temp\CP760841140188484Session\CPTrustFolder760841140188484\PPTImport760841142918015\data\asimages\{DB68C7FB-F28C-4831-B8CB-555162F160AF}_56.png&quot;/&gt;&lt;left val=&quot;503&quot;/&gt;&lt;top val=&quot;274&quot;/&gt;&lt;width val=&quot;350&quot;/&gt;&lt;height val=&quot;32&quot;/&gt;&lt;hasText val=&quot;1&quot;/&gt;&lt;/Image&gt;&lt;/ThreeDShapeInfo&gt;"/>
</p:tagLst>
</file>

<file path=ppt/tags/tag3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3035BF2A-6247-4DE4-88FD-29A2B72EC2E3}&quot;/&gt;&lt;isInvalidForFieldText val=&quot;0&quot;/&gt;&lt;Image&gt;&lt;filename val=&quot;C:\Users\Dragula\AppData\Local\Temp\CP760841140188484Session\CPTrustFolder760841140188484\PPTImport760841142918015\data\asimages\{3035BF2A-6247-4DE4-88FD-29A2B72EC2E3}_56.png&quot;/&gt;&lt;left val=&quot;503&quot;/&gt;&lt;top val=&quot;301&quot;/&gt;&lt;width val=&quot;350&quot;/&gt;&lt;height val=&quot;32&quot;/&gt;&lt;hasText val=&quot;1&quot;/&gt;&lt;/Image&gt;&lt;/ThreeDShapeInfo&gt;"/>
</p:tagLst>
</file>

<file path=ppt/tags/tag3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A9C374AA-1551-4E5C-BD46-D0B0C90A690E}&quot;/&gt;&lt;isInvalidForFieldText val=&quot;0&quot;/&gt;&lt;Image&gt;&lt;filename val=&quot;C:\Users\Dragula\AppData\Local\Temp\CP760841140188484Session\CPTrustFolder760841140188484\PPTImport760841142918015\data\asimages\{A9C374AA-1551-4E5C-BD46-D0B0C90A690E}_56.png&quot;/&gt;&lt;left val=&quot;470&quot;/&gt;&lt;top val=&quot;335&quot;/&gt;&lt;width val=&quot;383&quot;/&gt;&lt;height val=&quot;40&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1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1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B550B578-9636-4F8B-8948-37B061C29124}&quot;/&gt;&lt;isInvalidForFieldText val=&quot;0&quot;/&gt;&lt;Image&gt;&lt;filename val=&quot;C:\Users\Dragula\AppData\Local\Temp\CP760841140188484Session\CPTrustFolder760841140188484\PPTImport760841142918015\data\asimages\{B550B578-9636-4F8B-8948-37B061C29124}_1.png&quot;/&gt;&lt;left val=&quot;373&quot;/&gt;&lt;top val=&quot;497&quot;/&gt;&lt;width val=&quot;212&quot;/&gt;&lt;height val=&quot;24&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2&quot;/&gt;&lt;lineCharCount val=&quot;12&quot;/&gt;&lt;lineCharCount val=&quot;13&quot;/&gt;&lt;lineCharCount val=&quot;12&quot;/&gt;&lt;lineCharCount val=&quot;13&quot;/&gt;&lt;lineCharCount val=&quot;11&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2&quot;/&gt;&lt;lineCharCount val=&quot;12&quot;/&gt;&lt;lineCharCount val=&quot;13&quot;/&gt;&lt;lineCharCount val=&quot;12&quot;/&gt;&lt;lineCharCount val=&quot;13&quot;/&gt;&lt;lineCharCount val=&quot;11&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2&quot;/&gt;&lt;lineCharCount val=&quot;12&quot;/&gt;&lt;lineCharCount val=&quot;13&quot;/&gt;&lt;lineCharCount val=&quot;12&quot;/&gt;&lt;lineCharCount val=&quot;13&quot;/&gt;&lt;lineCharCount val=&quot;11&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1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7&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1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4&quot;/&gt;&lt;lineCharCount val=&quot;6&quot;/&gt;&lt;lineCharCount val=&quot;1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4&quot;/&gt;&lt;lineCharCount val=&quot;6&quot;/&gt;&lt;lineCharCount val=&quot;1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4&quot;/&gt;&lt;/TableIndex&gt;&lt;/ShapeTextInfo&gt;"/>
  <p:tag name="PRESENTER_DUMMYTAG" val="&lt;DummyForForceWrite&gt;&lt;/DummyForForceWrite&gt;"/>
  <p:tag name="HTML_SHAPEINFO" val="&lt;ThreeDShapeInfo&gt;&lt;uuid val=&quot;{9E4C0D6C-59AF-4612-8E40-C19C63E68F5B}&quot;/&gt;&lt;isInvalidForFieldText val=&quot;0&quot;/&gt;&lt;Image&gt;&lt;filename val=&quot;C:\Users\Dragula\AppData\Local\Temp\CP760841140188484Session\CPTrustFolder760841140188484\PPTImport760841142918015\data\asimages\{9E4C0D6C-59AF-4612-8E40-C19C63E68F5B}_1.png&quot;/&gt;&lt;left val=&quot;4&quot;/&gt;&lt;top val=&quot;107&quot;/&gt;&lt;width val=&quot;902&quot;/&gt;&lt;height val=&quot;230&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DUMMYTAG" val="&lt;DummyForForceWrite&gt;&lt;/DummyForForceWrite&gt;"/>
  <p:tag name="HTML_SHAPEINFO" val="&lt;ThreeDShapeInfo&gt;&lt;uuid val=&quot;{93EAC4E8-C604-4B5B-889F-B751FFEF4479}&quot;/&gt;&lt;isInvalidForFieldText val=&quot;0&quot;/&gt;&lt;Image&gt;&lt;filename val=&quot;C:\Users\Dragula\AppData\Local\Temp\CP760841140188484Session\CPTrustFolder760841140188484\PPTImport760841142918015\data\asimages\{93EAC4E8-C604-4B5B-889F-B751FFEF4479}_1.png&quot;/&gt;&lt;left val=&quot;38&quot;/&gt;&lt;top val=&quot;376&quot;/&gt;&lt;width val=&quot;688&quot;/&gt;&lt;height val=&quot;4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31&quot;/&gt;&lt;/TableIndex&gt;&lt;/ShapeTextInfo&gt;"/>
  <p:tag name="PRESENTER_DUMMYTAG" val="&lt;DummyForForceWrite&gt;&lt;/DummyForForceWrite&gt;"/>
  <p:tag name="HTML_SHAPEINFO" val="&lt;ThreeDShapeInfo&gt;&lt;uuid val=&quot;{91BFD8A6-9B59-4099-8A28-AAADA6104DEC}&quot;/&gt;&lt;isInvalidForFieldText val=&quot;0&quot;/&gt;&lt;Image&gt;&lt;filename val=&quot;C:\Users\Dragula\AppData\Local\Temp\CP760841140188484Session\CPTrustFolder760841140188484\PPTImport760841142918015\data\asimages\{91BFD8A6-9B59-4099-8A28-AAADA6104DEC}_1.png&quot;/&gt;&lt;left val=&quot;36&quot;/&gt;&lt;top val=&quot;295&quot;/&gt;&lt;width val=&quot;690&quot;/&gt;&lt;height val=&quot;70&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D61D14BB-CC83-41C7-9C9A-C3BF1FF6B318}&quot;/&gt;&lt;isInvalidForFieldText val=&quot;0&quot;/&gt;&lt;Image&gt;&lt;filename val=&quot;C:\Users\Dragula\AppData\Local\Temp\CP760841140188484Session\CPTrustFolder760841140188484\PPTImport760841142918015\data\asimages\{D61D14BB-CC83-41C7-9C9A-C3BF1FF6B318}_2.png&quot;/&gt;&lt;left val=&quot;18&quot;/&gt;&lt;top val=&quot;55&quot;/&gt;&lt;width val=&quot;462&quot;/&gt;&lt;height val=&quot;10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1&quot;/&gt;&lt;lineCharCount val=&quot;55&quot;/&gt;&lt;lineCharCount val=&quot;57&quot;/&gt;&lt;lineCharCount val=&quot;54&quot;/&gt;&lt;lineCharCount val=&quot;36&quot;/&gt;&lt;lineCharCount val=&quot;50&quot;/&gt;&lt;lineCharCount val=&quot;59&quot;/&gt;&lt;lineCharCount val=&quot;20&quot;/&gt;&lt;lineCharCount val=&quot;1&quot;/&gt;&lt;lineCharCount val=&quot;67&quot;/&gt;&lt;lineCharCount val=&quot;23&quot;/&gt;&lt;lineCharCount val=&quot;27&quot;/&gt;&lt;lineCharCount val=&quot;38&quot;/&gt;&lt;lineCharCount val=&quot;21&quot;/&gt;&lt;/TableIndex&gt;&lt;/ShapeTextInfo&gt;"/>
  <p:tag name="HTML_SHAPEINFO" val="&lt;ThreeDShapeInfo&gt;&lt;uuid val=&quot;{FDB3257C-3775-473D-AB0C-11075C8EEE4F}&quot;/&gt;&lt;isInvalidForFieldText val=&quot;0&quot;/&gt;&lt;Image&gt;&lt;filename val=&quot;C:\Users\Dragula\AppData\Local\Temp\CP760841140188484Session\CPTrustFolder760841140188484\PPTImport760841142918015\data\asimages\{FDB3257C-3775-473D-AB0C-11075C8EEE4F}_2.png&quot;/&gt;&lt;left val=&quot;47&quot;/&gt;&lt;top val=&quot;132&quot;/&gt;&lt;width val=&quot;494&quot;/&gt;&lt;height val=&quot;36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3FCEACE-7AC3-43C0-B813-FCAD0A3EB155}&quot;/&gt;&lt;isInvalidForFieldText val=&quot;0&quot;/&gt;&lt;Image&gt;&lt;filename val=&quot;C:\Users\Dragula\AppData\Local\Temp\CP760841140188484Session\CPTrustFolder760841140188484\PPTImport760841142918015\data\asimages\{E3FCEACE-7AC3-43C0-B813-FCAD0A3EB155}_2.png&quot;/&gt;&lt;left val=&quot;562&quot;/&gt;&lt;top val=&quot;31&quot;/&gt;&lt;width val=&quot;362&quot;/&gt;&lt;height val=&quot;434&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81B8A43C-B794-41FF-AD80-326D9A1B7A5D}&quot;/&gt;&lt;isInvalidForFieldText val=&quot;0&quot;/&gt;&lt;Image&gt;&lt;filename val=&quot;C:\Users\Dragula\AppData\Local\Temp\CP760841140188484Session\CPTrustFolder760841140188484\PPTImport760841142918015\data\asimages\{81B8A43C-B794-41FF-AD80-326D9A1B7A5D}_3.png&quot;/&gt;&lt;left val=&quot;24&quot;/&gt;&lt;top val=&quot;12&quot;/&gt;&lt;width val=&quot;887&quot;/&gt;&lt;height val=&quot;80&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B5B2E897-3E17-4D40-AEDD-87A47FD8D1B7}&quot;/&gt;&lt;isInvalidForFieldText val=&quot;0&quot;/&gt;&lt;Image&gt;&lt;filename val=&quot;C:\Users\Dragula\AppData\Local\Temp\CP760841140188484Session\CPTrustFolder760841140188484\PPTImport760841142918015\data\asimages\{B5B2E897-3E17-4D40-AEDD-87A47FD8D1B7}_3.png&quot;/&gt;&lt;left val=&quot;47&quot;/&gt;&lt;top val=&quot;68&quot;/&gt;&lt;width val=&quot;864&quot;/&gt;&lt;height val=&quot;3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3&quot;/&gt;&lt;lineCharCount val=&quot;55&quot;/&gt;&lt;lineCharCount val=&quot;23&quot;/&gt;&lt;lineCharCount val=&quot;24&quot;/&gt;&lt;lineCharCount val=&quot;36&quot;/&gt;&lt;lineCharCount val=&quot;22&quot;/&gt;&lt;/TableIndex&gt;&lt;/ShapeTextInfo&gt;"/>
  <p:tag name="HTML_SHAPEINFO" val="&lt;ThreeDShapeInfo&gt;&lt;uuid val=&quot;{79A7B486-1C0E-4DCB-81ED-AAA4953EE365}&quot;/&gt;&lt;isInvalidForFieldText val=&quot;0&quot;/&gt;&lt;Image&gt;&lt;filename val=&quot;C:\Users\Dragula\AppData\Local\Temp\CP760841140188484Session\CPTrustFolder760841140188484\PPTImport760841142918015\data\asimages\{79A7B486-1C0E-4DCB-81ED-AAA4953EE365}_3.png&quot;/&gt;&lt;left val=&quot;38&quot;/&gt;&lt;top val=&quot;154&quot;/&gt;&lt;width val=&quot;434&quot;/&gt;&lt;height val=&quot;308&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0&quot;/&gt;&lt;lineCharCount val=&quot;45&quot;/&gt;&lt;lineCharCount val=&quot;43&quot;/&gt;&lt;lineCharCount val=&quot;50&quot;/&gt;&lt;lineCharCount val=&quot;25&quot;/&gt;&lt;lineCharCount val=&quot;36&quot;/&gt;&lt;lineCharCount val=&quot;17&quot;/&gt;&lt;/TableIndex&gt;&lt;/ShapeTextInfo&gt;"/>
  <p:tag name="HTML_SHAPEINFO" val="&lt;ThreeDShapeInfo&gt;&lt;uuid val=&quot;{A4A199C7-F813-4D20-92DE-81C869CE7426}&quot;/&gt;&lt;isInvalidForFieldText val=&quot;0&quot;/&gt;&lt;Image&gt;&lt;filename val=&quot;C:\Users\Dragula\AppData\Local\Temp\CP760841140188484Session\CPTrustFolder760841140188484\PPTImport760841142918015\data\asimages\{A4A199C7-F813-4D20-92DE-81C869CE7426}_3.png&quot;/&gt;&lt;left val=&quot;478&quot;/&gt;&lt;top val=&quot;154&quot;/&gt;&lt;width val=&quot;434&quot;/&gt;&lt;height val=&quot;308&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803E022-E06D-4303-B3FE-28D9E257AEEE}&quot;/&gt;&lt;isInvalidForFieldText val=&quot;0&quot;/&gt;&lt;Image&gt;&lt;filename val=&quot;C:\Users\Dragula\AppData\Local\Temp\CP760841140188484Session\CPTrustFolder760841140188484\PPTImport760841142918015\data\asimages\{4803E022-E06D-4303-B3FE-28D9E257AEEE}_3.png&quot;/&gt;&lt;left val=&quot;483&quot;/&gt;&lt;top val=&quot;115&quot;/&gt;&lt;width val=&quot;110&quot;/&gt;&lt;height val=&quot;110&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C1D3D6-2171-49B8-A149-BD9F03A0700D}&quot;/&gt;&lt;isInvalidForFieldText val=&quot;0&quot;/&gt;&lt;Image&gt;&lt;filename val=&quot;C:\Users\Dragula\AppData\Local\Temp\CP760841140188484Session\CPTrustFolder760841140188484\PPTImport760841142918015\data\asimages\{25C1D3D6-2171-49B8-A149-BD9F03A0700D}_3.png&quot;/&gt;&lt;left val=&quot;43&quot;/&gt;&lt;top val=&quot;115&quot;/&gt;&lt;width val=&quot;105&quot;/&gt;&lt;height val=&quot;110&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FB21A961-7829-4501-A84F-E53B4A978D9C}&quot;/&gt;&lt;isInvalidForFieldText val=&quot;0&quot;/&gt;&lt;Image&gt;&lt;filename val=&quot;C:\Users\Dragula\AppData\Local\Temp\CP760841140188484Session\CPTrustFolder760841140188484\PPTImport760841142918015\data\asimages\{FB21A961-7829-4501-A84F-E53B4A978D9C}_4.png&quot;/&gt;&lt;left val=&quot;24&quot;/&gt;&lt;top val=&quot;12&quot;/&gt;&lt;width val=&quot;887&quot;/&gt;&lt;height val=&quot;80&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D66A8588-8D32-4F20-AC7D-16E9D12108BE}&quot;/&gt;&lt;isInvalidForFieldText val=&quot;0&quot;/&gt;&lt;Image&gt;&lt;filename val=&quot;C:\Users\Dragula\AppData\Local\Temp\CP760841140188484Session\CPTrustFolder760841140188484\PPTImport760841142918015\data\asimages\{D66A8588-8D32-4F20-AC7D-16E9D12108BE}_4.png&quot;/&gt;&lt;left val=&quot;45&quot;/&gt;&lt;top val=&quot;84&quot;/&gt;&lt;width val=&quot;865&quot;/&gt;&lt;height val=&quot;48&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7&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9BCC8554-2F6D-4CA8-AFF5-F5FAD21C4FD7}&quot;/&gt;&lt;isInvalidForFieldText val=&quot;0&quot;/&gt;&lt;Image&gt;&lt;filename val=&quot;C:\Users\Dragula\AppData\Local\Temp\CP760841140188484Session\CPTrustFolder760841140188484\PPTImport760841142918015\data\asimages\{9BCC8554-2F6D-4CA8-AFF5-F5FAD21C4FD7}_4.png&quot;/&gt;&lt;left val=&quot;47&quot;/&gt;&lt;top val=&quot;237&quot;/&gt;&lt;width val=&quot;865&quot;/&gt;&lt;height val=&quot;48&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1D1D86C6-7D9F-4552-B23F-539AAA1E617C}&quot;/&gt;&lt;isInvalidForFieldText val=&quot;0&quot;/&gt;&lt;Image&gt;&lt;filename val=&quot;C:\Users\Dragula\AppData\Local\Temp\CP760841140188484Session\CPTrustFolder760841140188484\PPTImport760841142918015\data\asimages\{1D1D86C6-7D9F-4552-B23F-539AAA1E617C}_4.png&quot;/&gt;&lt;left val=&quot;45&quot;/&gt;&lt;top val=&quot;186&quot;/&gt;&lt;width val=&quot;865&quot;/&gt;&lt;height val=&quot;48&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DF6FC65D-5404-4E26-BE3E-B69C9556E249}&quot;/&gt;&lt;isInvalidForFieldText val=&quot;0&quot;/&gt;&lt;Image&gt;&lt;filename val=&quot;C:\Users\Dragula\AppData\Local\Temp\CP760841140188484Session\CPTrustFolder760841140188484\PPTImport760841142918015\data\asimages\{DF6FC65D-5404-4E26-BE3E-B69C9556E249}_4.png&quot;/&gt;&lt;left val=&quot;45&quot;/&gt;&lt;top val=&quot;290&quot;/&gt;&lt;width val=&quot;865&quot;/&gt;&lt;height val=&quot;48&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4DABD979-59D5-407B-BEF6-B52D4E9E8282}&quot;/&gt;&lt;isInvalidForFieldText val=&quot;0&quot;/&gt;&lt;Image&gt;&lt;filename val=&quot;C:\Users\Dragula\AppData\Local\Temp\CP760841140188484Session\CPTrustFolder760841140188484\PPTImport760841142918015\data\asimages\{4DABD979-59D5-407B-BEF6-B52D4E9E8282}_4.png&quot;/&gt;&lt;left val=&quot;47&quot;/&gt;&lt;top val=&quot;343&quot;/&gt;&lt;width val=&quot;865&quot;/&gt;&lt;height val=&quot;48&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1E722856-9CB9-46E5-9E9A-C173C2A746FA}&quot;/&gt;&lt;isInvalidForFieldText val=&quot;0&quot;/&gt;&lt;Image&gt;&lt;filename val=&quot;C:\Users\Dragula\AppData\Local\Temp\CP760841140188484Session\CPTrustFolder760841140188484\PPTImport760841142918015\data\asimages\{1E722856-9CB9-46E5-9E9A-C173C2A746FA}_4.png&quot;/&gt;&lt;left val=&quot;47&quot;/&gt;&lt;top val=&quot;396&quot;/&gt;&lt;width val=&quot;865&quot;/&gt;&lt;height val=&quot;48&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84CCB10D-5397-4EFE-9E01-D918910E2C3D}&quot;/&gt;&lt;isInvalidForFieldText val=&quot;0&quot;/&gt;&lt;Image&gt;&lt;filename val=&quot;C:\Users\Dragula\AppData\Local\Temp\CP760841140188484Session\CPTrustFolder760841140188484\PPTImport760841142918015\data\asimages\{84CCB10D-5397-4EFE-9E01-D918910E2C3D}_4.png&quot;/&gt;&lt;left val=&quot;45&quot;/&gt;&lt;top val=&quot;135&quot;/&gt;&lt;width val=&quot;865&quot;/&gt;&lt;height val=&quot;48&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DD26593A-DA33-4A09-9672-D2EC04AB5D6B}&quot;/&gt;&lt;isInvalidForFieldText val=&quot;0&quot;/&gt;&lt;Image&gt;&lt;filename val=&quot;C:\Users\Dragula\AppData\Local\Temp\CP760841140188484Session\CPTrustFolder760841140188484\PPTImport760841142918015\data\asimages\{DD26593A-DA33-4A09-9672-D2EC04AB5D6B}_5.png&quot;/&gt;&lt;left val=&quot;24&quot;/&gt;&lt;top val=&quot;12&quot;/&gt;&lt;width val=&quot;887&quot;/&gt;&lt;height val=&quot;80&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6E932F57-BDC8-4C48-824D-EC6718D8FF70}&quot;/&gt;&lt;isInvalidForFieldText val=&quot;0&quot;/&gt;&lt;Image&gt;&lt;filename val=&quot;C:\Users\Dragula\AppData\Local\Temp\CP760841140188484Session\CPTrustFolder760841140188484\PPTImport760841142918015\data\asimages\{6E932F57-BDC8-4C48-824D-EC6718D8FF70}_5.png&quot;/&gt;&lt;left val=&quot;45&quot;/&gt;&lt;top val=&quot;84&quot;/&gt;&lt;width val=&quot;865&quot;/&gt;&lt;height val=&quot;48&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3CB593B2-468D-4053-900E-CF94EEE42639}&quot;/&gt;&lt;isInvalidForFieldText val=&quot;0&quot;/&gt;&lt;Image&gt;&lt;filename val=&quot;C:\Users\Dragula\AppData\Local\Temp\CP760841140188484Session\CPTrustFolder760841140188484\PPTImport760841142918015\data\asimages\{3CB593B2-468D-4053-900E-CF94EEE42639}_5.png&quot;/&gt;&lt;left val=&quot;45&quot;/&gt;&lt;top val=&quot;135&quot;/&gt;&lt;width val=&quot;865&quot;/&gt;&lt;height val=&quot;48&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497AEE27-6DC4-477D-9B0D-3D8F79279488}&quot;/&gt;&lt;isInvalidForFieldText val=&quot;0&quot;/&gt;&lt;Image&gt;&lt;filename val=&quot;C:\Users\Dragula\AppData\Local\Temp\CP760841140188484Session\CPTrustFolder760841140188484\PPTImport760841142918015\data\asimages\{497AEE27-6DC4-477D-9B0D-3D8F79279488}_5.png&quot;/&gt;&lt;left val=&quot;45&quot;/&gt;&lt;top val=&quot;189&quot;/&gt;&lt;width val=&quot;865&quot;/&gt;&lt;height val=&quot;48&quot;/&gt;&lt;hasText val=&quot;1&quot;/&gt;&lt;/Image&gt;&lt;/ThreeDShapeInfo&gt;"/>
</p:tagLst>
</file>

<file path=ppt/theme/theme1.xml><?xml version="1.0" encoding="utf-8"?>
<a:theme xmlns:a="http://schemas.openxmlformats.org/drawingml/2006/main" name="CA Technologies Presentation Template">
  <a:themeElements>
    <a:clrScheme name="CA rebrand color July 2017">
      <a:dk1>
        <a:srgbClr val="38364D"/>
      </a:dk1>
      <a:lt1>
        <a:srgbClr val="FFFFFF"/>
      </a:lt1>
      <a:dk2>
        <a:srgbClr val="44368F"/>
      </a:dk2>
      <a:lt2>
        <a:srgbClr val="D5D5DB"/>
      </a:lt2>
      <a:accent1>
        <a:srgbClr val="008CFF"/>
      </a:accent1>
      <a:accent2>
        <a:srgbClr val="9745D8"/>
      </a:accent2>
      <a:accent3>
        <a:srgbClr val="D7FE58"/>
      </a:accent3>
      <a:accent4>
        <a:srgbClr val="F72175"/>
      </a:accent4>
      <a:accent5>
        <a:srgbClr val="D5D5DC"/>
      </a:accent5>
      <a:accent6>
        <a:srgbClr val="66FFF2"/>
      </a:accent6>
      <a:hlink>
        <a:srgbClr val="008CFF"/>
      </a:hlink>
      <a:folHlink>
        <a:srgbClr val="9645D9"/>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CA-Technologies-PowerPointTemplate-2018" id="{243781F0-6277-404D-A820-2BFDCAEAD11D}" vid="{4B050526-B05E-4291-875A-FB68E139DA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_dlc_DocId xmlns="fb35bdd4-e39a-4f08-ae5f-fc3b132c0cd4">7KAMM4YK3EWN-983595762-1</_dlc_DocId>
    <_dlc_DocIdUrl xmlns="fb35bdd4-e39a-4f08-ae5f-fc3b132c0cd4">
      <Url>https://caone.sharepoint.com/teams/SPO365/sphelp/_layouts/15/DocIdRedir.aspx?ID=7KAMM4YK3EWN-983595762-1</Url>
      <Description>7KAMM4YK3EWN-983595762-1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4C4CC1D53C0440AF86F4C246643438" ma:contentTypeVersion="2" ma:contentTypeDescription="Create a new document." ma:contentTypeScope="" ma:versionID="7c3eff127e7ae9f770c94256c44eff0d">
  <xsd:schema xmlns:xsd="http://www.w3.org/2001/XMLSchema" xmlns:xs="http://www.w3.org/2001/XMLSchema" xmlns:p="http://schemas.microsoft.com/office/2006/metadata/properties" xmlns:ns2="fb35bdd4-e39a-4f08-ae5f-fc3b132c0cd4" xmlns:ns3="9a8a4916-5b7f-4e99-b9e7-3b3f4d74c081" targetNamespace="http://schemas.microsoft.com/office/2006/metadata/properties" ma:root="true" ma:fieldsID="ef036b22a532ab50a159eac824b980b9" ns2:_="" ns3:_="">
    <xsd:import namespace="fb35bdd4-e39a-4f08-ae5f-fc3b132c0cd4"/>
    <xsd:import namespace="9a8a4916-5b7f-4e99-b9e7-3b3f4d74c08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35bdd4-e39a-4f08-ae5f-fc3b132c0cd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a8a4916-5b7f-4e99-b9e7-3b3f4d74c08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B3489D-5912-4CD1-9226-8433DFA2481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9a8a4916-5b7f-4e99-b9e7-3b3f4d74c081"/>
    <ds:schemaRef ds:uri="fb35bdd4-e39a-4f08-ae5f-fc3b132c0cd4"/>
    <ds:schemaRef ds:uri="http://www.w3.org/XML/1998/namespace"/>
  </ds:schemaRefs>
</ds:datastoreItem>
</file>

<file path=customXml/itemProps2.xml><?xml version="1.0" encoding="utf-8"?>
<ds:datastoreItem xmlns:ds="http://schemas.openxmlformats.org/officeDocument/2006/customXml" ds:itemID="{B6F87C61-6699-43B0-BF05-574EA1A7FD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35bdd4-e39a-4f08-ae5f-fc3b132c0cd4"/>
    <ds:schemaRef ds:uri="9a8a4916-5b7f-4e99-b9e7-3b3f4d74c0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2CC052-CE5D-436A-98C4-635E6B3B544A}">
  <ds:schemaRefs>
    <ds:schemaRef ds:uri="http://schemas.microsoft.com/sharepoint/events"/>
  </ds:schemaRefs>
</ds:datastoreItem>
</file>

<file path=customXml/itemProps4.xml><?xml version="1.0" encoding="utf-8"?>
<ds:datastoreItem xmlns:ds="http://schemas.openxmlformats.org/officeDocument/2006/customXml" ds:itemID="{56B37E0C-3142-43B1-84CF-C477273B2B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11974</TotalTime>
  <Words>2249</Words>
  <Application>Microsoft Office PowerPoint</Application>
  <PresentationFormat>On-screen Show (16:9)</PresentationFormat>
  <Paragraphs>388</Paragraphs>
  <Slides>56</Slides>
  <Notes>0</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0</vt:i4>
      </vt:variant>
      <vt:variant>
        <vt:lpstr>Slide Titles</vt:lpstr>
      </vt:variant>
      <vt:variant>
        <vt:i4>56</vt:i4>
      </vt:variant>
    </vt:vector>
  </HeadingPairs>
  <TitlesOfParts>
    <vt:vector size="65" baseType="lpstr">
      <vt:lpstr>Arial Unicode MS</vt:lpstr>
      <vt:lpstr>Arial</vt:lpstr>
      <vt:lpstr>Averta Black</vt:lpstr>
      <vt:lpstr>Averta Bold</vt:lpstr>
      <vt:lpstr>Averta Light</vt:lpstr>
      <vt:lpstr>Averta Regular</vt:lpstr>
      <vt:lpstr>Calibri</vt:lpstr>
      <vt:lpstr>Wingdings</vt:lpstr>
      <vt:lpstr>CA Technologies Presentation Template</vt:lpstr>
      <vt:lpstr>CA SharePoint Online Basics Webinar</vt:lpstr>
      <vt:lpstr>Maria Espino</vt:lpstr>
      <vt:lpstr>Our Helpful Moderators Today</vt:lpstr>
      <vt:lpstr>What We’re Covering Today</vt:lpstr>
      <vt:lpstr>What We’re NOT Covering Today</vt:lpstr>
      <vt:lpstr>What Is SharePoint?</vt:lpstr>
      <vt:lpstr>What Is SharePoint?</vt:lpstr>
      <vt:lpstr>The Five Pillars of SharePoint</vt:lpstr>
      <vt:lpstr>Q &amp; A</vt:lpstr>
      <vt:lpstr>Site Collections</vt:lpstr>
      <vt:lpstr>What Are Site Collections?</vt:lpstr>
      <vt:lpstr>Fluidity in Architecture</vt:lpstr>
      <vt:lpstr>Departmental Site Collections</vt:lpstr>
      <vt:lpstr>Site Collection Administrators</vt:lpstr>
      <vt:lpstr>Creating Enhancements</vt:lpstr>
      <vt:lpstr>Q &amp; A</vt:lpstr>
      <vt:lpstr>Navigational Elements</vt:lpstr>
      <vt:lpstr>Tour of Our Global Navigation</vt:lpstr>
      <vt:lpstr>Mobile View Navigation</vt:lpstr>
      <vt:lpstr>Site Navigation</vt:lpstr>
      <vt:lpstr>Document Library Navigation</vt:lpstr>
      <vt:lpstr>Search vs. Navigate</vt:lpstr>
      <vt:lpstr>DEMO</vt:lpstr>
      <vt:lpstr>Site Components</vt:lpstr>
      <vt:lpstr>Team Sites</vt:lpstr>
      <vt:lpstr>Site Options</vt:lpstr>
      <vt:lpstr>Site Contents</vt:lpstr>
      <vt:lpstr>Left Menu</vt:lpstr>
      <vt:lpstr>Site Ribbon</vt:lpstr>
      <vt:lpstr>Page Layout</vt:lpstr>
      <vt:lpstr>Q &amp; A</vt:lpstr>
      <vt:lpstr>BREAK TIME </vt:lpstr>
      <vt:lpstr>Working with Sites</vt:lpstr>
      <vt:lpstr>Requesting a Site</vt:lpstr>
      <vt:lpstr>Site Templates</vt:lpstr>
      <vt:lpstr>Creating Apps</vt:lpstr>
      <vt:lpstr>Setting Up a Library</vt:lpstr>
      <vt:lpstr>Creating a Home Page</vt:lpstr>
      <vt:lpstr>Q &amp; A</vt:lpstr>
      <vt:lpstr>Simple Permissions</vt:lpstr>
      <vt:lpstr>Permission Basics</vt:lpstr>
      <vt:lpstr>Breaking Permission Inheritance</vt:lpstr>
      <vt:lpstr>Library &amp; List Permissions</vt:lpstr>
      <vt:lpstr>Sharing in SharePoint</vt:lpstr>
      <vt:lpstr>Q &amp; A</vt:lpstr>
      <vt:lpstr>Easy Office Integrations</vt:lpstr>
      <vt:lpstr>Office Online vs. Desktop Client</vt:lpstr>
      <vt:lpstr>Working with OneDrive</vt:lpstr>
      <vt:lpstr>Working with Outlook</vt:lpstr>
      <vt:lpstr>Working with Excel Sheets</vt:lpstr>
      <vt:lpstr>Working with OneNote</vt:lpstr>
      <vt:lpstr>Q &amp; A</vt:lpstr>
      <vt:lpstr>Test Your Knowledge</vt:lpstr>
      <vt:lpstr>Complete the Survey</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SharePoint Online Webinar - Basics</dc:title>
  <dc:creator>Maria.Espino@ca.com</dc:creator>
  <cp:keywords>Learning; Webinar; Training; SharePoint; SharePoint Online</cp:keywords>
  <cp:lastModifiedBy>Maria Espino</cp:lastModifiedBy>
  <cp:revision>139</cp:revision>
  <dcterms:created xsi:type="dcterms:W3CDTF">2017-08-17T19:51:01Z</dcterms:created>
  <dcterms:modified xsi:type="dcterms:W3CDTF">2018-04-05T21:15:34Z</dcterms:modified>
  <cp:category>Distance Learning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0x010100FB4C4CC1D53C0440AF86F4C246643438</vt:lpwstr>
  </property>
  <property fmtid="{D5CDD505-2E9C-101B-9397-08002B2CF9AE}" pid="3" name="Order">
    <vt:r8>33900</vt:r8>
  </property>
  <property fmtid="{D5CDD505-2E9C-101B-9397-08002B2CF9AE}" pid="4" name="f3ef05008f5c47ed945cb3972d501d34">
    <vt:lpwstr>Global (All)|2653d4d8-fc9f-450e-8ead-a4fb4448f331</vt:lpwstr>
  </property>
  <property fmtid="{D5CDD505-2E9C-101B-9397-08002B2CF9AE}" pid="5" name="b5a8983b3d0a43298f04595197d676ef">
    <vt:lpwstr>Secondary|fe184a4a-0676-4fe8-b30e-fc872b7e68bd</vt:lpwstr>
  </property>
  <property fmtid="{D5CDD505-2E9C-101B-9397-08002B2CF9AE}" pid="6" name="TaxCatchAll">
    <vt:lpwstr>4;#English|ba47a43d-b3eb-4355-b2f6-475b364557e3;#3;#Global (All)|2653d4d8-fc9f-450e-8ead-a4fb4448f331;#2;#Secondary|fe184a4a-0676-4fe8-b30e-fc872b7e68bd;#1;#Company Data|5bab93c5-d04b-4c34-a019-2bb170cba85d</vt:lpwstr>
  </property>
  <property fmtid="{D5CDD505-2E9C-101B-9397-08002B2CF9AE}" pid="7" name="eac2fd8918474fbf8d5df3abf268b857">
    <vt:lpwstr>English|ba47a43d-b3eb-4355-b2f6-475b364557e3</vt:lpwstr>
  </property>
  <property fmtid="{D5CDD505-2E9C-101B-9397-08002B2CF9AE}" pid="8" name="iecab73df2ce4188937826d98af6841f">
    <vt:lpwstr>Company Data|5bab93c5-d04b-4c34-a019-2bb170cba85d</vt:lpwstr>
  </property>
  <property fmtid="{D5CDD505-2E9C-101B-9397-08002B2CF9AE}" pid="9" name="GEO">
    <vt:lpwstr>3;#Global (All)|2653d4d8-fc9f-450e-8ead-a4fb4448f331</vt:lpwstr>
  </property>
  <property fmtid="{D5CDD505-2E9C-101B-9397-08002B2CF9AE}" pid="10" name="CALanguage">
    <vt:lpwstr>4;#English|ba47a43d-b3eb-4355-b2f6-475b364557e3</vt:lpwstr>
  </property>
  <property fmtid="{D5CDD505-2E9C-101B-9397-08002B2CF9AE}" pid="11" name="RecordType">
    <vt:lpwstr>2;#Secondary|fe184a4a-0676-4fe8-b30e-fc872b7e68bd</vt:lpwstr>
  </property>
  <property fmtid="{D5CDD505-2E9C-101B-9397-08002B2CF9AE}" pid="12" name="Confidentiality">
    <vt:lpwstr>1;#Company Data|5bab93c5-d04b-4c34-a019-2bb170cba85d</vt:lpwstr>
  </property>
  <property fmtid="{D5CDD505-2E9C-101B-9397-08002B2CF9AE}" pid="13" name="_dlc_DocId">
    <vt:lpwstr>ME4JTN3FEFVX-1225302172-486</vt:lpwstr>
  </property>
  <property fmtid="{D5CDD505-2E9C-101B-9397-08002B2CF9AE}" pid="14" name="_dlc_DocIdUrl">
    <vt:lpwstr>https://caone.sharepoint.com/sites/marketing/brandcenter/_layouts/15/DocIdRedir.aspx?ID=ME4JTN3FEFVX-1225302172-486, ME4JTN3FEFVX-1225302172-486</vt:lpwstr>
  </property>
  <property fmtid="{D5CDD505-2E9C-101B-9397-08002B2CF9AE}" pid="15" name="_dlc_DocIdItemGuid">
    <vt:lpwstr>c775279f-1ea2-41b4-9a4c-f6211d785928</vt:lpwstr>
  </property>
</Properties>
</file>